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25"/>
  </p:notesMasterIdLst>
  <p:sldIdLst>
    <p:sldId id="256" r:id="rId2"/>
    <p:sldId id="257" r:id="rId3"/>
    <p:sldId id="259" r:id="rId4"/>
    <p:sldId id="261" r:id="rId5"/>
    <p:sldId id="262" r:id="rId6"/>
    <p:sldId id="263" r:id="rId7"/>
    <p:sldId id="285" r:id="rId8"/>
    <p:sldId id="271" r:id="rId9"/>
    <p:sldId id="273" r:id="rId10"/>
    <p:sldId id="287" r:id="rId11"/>
    <p:sldId id="283" r:id="rId12"/>
    <p:sldId id="288" r:id="rId13"/>
    <p:sldId id="278" r:id="rId14"/>
    <p:sldId id="284" r:id="rId15"/>
    <p:sldId id="294" r:id="rId16"/>
    <p:sldId id="289" r:id="rId17"/>
    <p:sldId id="293" r:id="rId18"/>
    <p:sldId id="290" r:id="rId19"/>
    <p:sldId id="291" r:id="rId20"/>
    <p:sldId id="292" r:id="rId21"/>
    <p:sldId id="268" r:id="rId22"/>
    <p:sldId id="295" r:id="rId23"/>
    <p:sldId id="26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4" autoAdjust="0"/>
    <p:restoredTop sz="94646"/>
  </p:normalViewPr>
  <p:slideViewPr>
    <p:cSldViewPr snapToGrid="0">
      <p:cViewPr varScale="1">
        <p:scale>
          <a:sx n="108" d="100"/>
          <a:sy n="108" d="100"/>
        </p:scale>
        <p:origin x="6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6.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svg"/><Relationship Id="rId16" Type="http://schemas.openxmlformats.org/officeDocument/2006/relationships/image" Target="../media/image45.svg"/><Relationship Id="rId1" Type="http://schemas.openxmlformats.org/officeDocument/2006/relationships/image" Target="../media/image30.png"/><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svg"/><Relationship Id="rId16" Type="http://schemas.openxmlformats.org/officeDocument/2006/relationships/image" Target="../media/image45.svg"/><Relationship Id="rId1" Type="http://schemas.openxmlformats.org/officeDocument/2006/relationships/image" Target="../media/image30.png"/><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522B9F-1017-4350-B07D-BC92A60296A1}"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472E1F78-888A-4FC1-B823-7816930FF0A6}">
      <dgm:prSet/>
      <dgm:spPr/>
      <dgm:t>
        <a:bodyPr/>
        <a:lstStyle/>
        <a:p>
          <a:pPr>
            <a:defRPr b="1"/>
          </a:pPr>
          <a:r>
            <a:rPr lang="en-US"/>
            <a:t>Subscription of term deposits is crucial for banks.</a:t>
          </a:r>
        </a:p>
      </dgm:t>
    </dgm:pt>
    <dgm:pt modelId="{B5825684-8295-479C-8A4E-D044A42A5918}" type="parTrans" cxnId="{0B977044-C43A-46DE-B3D3-AD9855E995A9}">
      <dgm:prSet/>
      <dgm:spPr/>
      <dgm:t>
        <a:bodyPr/>
        <a:lstStyle/>
        <a:p>
          <a:endParaRPr lang="en-US"/>
        </a:p>
      </dgm:t>
    </dgm:pt>
    <dgm:pt modelId="{A52953E1-5881-4956-9244-95BDFE61E3F8}" type="sibTrans" cxnId="{0B977044-C43A-46DE-B3D3-AD9855E995A9}">
      <dgm:prSet/>
      <dgm:spPr/>
      <dgm:t>
        <a:bodyPr/>
        <a:lstStyle/>
        <a:p>
          <a:endParaRPr lang="en-US"/>
        </a:p>
      </dgm:t>
    </dgm:pt>
    <dgm:pt modelId="{6EAB000C-4693-421A-A3B1-2B5D2CAEF275}">
      <dgm:prSet/>
      <dgm:spPr/>
      <dgm:t>
        <a:bodyPr/>
        <a:lstStyle/>
        <a:p>
          <a:r>
            <a:rPr lang="en-US"/>
            <a:t>It is an inexpensive source of funding</a:t>
          </a:r>
        </a:p>
      </dgm:t>
    </dgm:pt>
    <dgm:pt modelId="{3CEF8F9C-4AED-4548-B13F-7A3B939E54A4}" type="parTrans" cxnId="{8D8E05E4-8EA3-47FF-83A3-6E028CF53A93}">
      <dgm:prSet/>
      <dgm:spPr/>
      <dgm:t>
        <a:bodyPr/>
        <a:lstStyle/>
        <a:p>
          <a:endParaRPr lang="en-US"/>
        </a:p>
      </dgm:t>
    </dgm:pt>
    <dgm:pt modelId="{A3AE7009-0FDB-46BD-A910-BE40486286C8}" type="sibTrans" cxnId="{8D8E05E4-8EA3-47FF-83A3-6E028CF53A93}">
      <dgm:prSet/>
      <dgm:spPr/>
      <dgm:t>
        <a:bodyPr/>
        <a:lstStyle/>
        <a:p>
          <a:endParaRPr lang="en-US"/>
        </a:p>
      </dgm:t>
    </dgm:pt>
    <dgm:pt modelId="{33C596EA-4AD7-412E-ADFC-9B0AFE373C11}">
      <dgm:prSet/>
      <dgm:spPr/>
      <dgm:t>
        <a:bodyPr/>
        <a:lstStyle/>
        <a:p>
          <a:r>
            <a:rPr lang="en-US"/>
            <a:t>Banks earn profits by lending money to their customer at higher rates than the cost of funding</a:t>
          </a:r>
        </a:p>
      </dgm:t>
    </dgm:pt>
    <dgm:pt modelId="{730A2ED3-CBEC-4346-BE95-80F8451307A0}" type="parTrans" cxnId="{A5A753D4-DAE2-4410-A1F8-6C57460BCA91}">
      <dgm:prSet/>
      <dgm:spPr/>
      <dgm:t>
        <a:bodyPr/>
        <a:lstStyle/>
        <a:p>
          <a:endParaRPr lang="en-US"/>
        </a:p>
      </dgm:t>
    </dgm:pt>
    <dgm:pt modelId="{98D07ABE-69C9-420B-8872-349603051D16}" type="sibTrans" cxnId="{A5A753D4-DAE2-4410-A1F8-6C57460BCA91}">
      <dgm:prSet/>
      <dgm:spPr/>
      <dgm:t>
        <a:bodyPr/>
        <a:lstStyle/>
        <a:p>
          <a:endParaRPr lang="en-US"/>
        </a:p>
      </dgm:t>
    </dgm:pt>
    <dgm:pt modelId="{92FDF4D9-9E0D-4A49-9E6C-2745B4FB6DA6}">
      <dgm:prSet/>
      <dgm:spPr/>
      <dgm:t>
        <a:bodyPr/>
        <a:lstStyle/>
        <a:p>
          <a:pPr>
            <a:defRPr b="1"/>
          </a:pPr>
          <a:r>
            <a:rPr lang="en-US"/>
            <a:t>A term deposit is a type of deposit account held at a financial institution where money is locked up for a set period. </a:t>
          </a:r>
        </a:p>
      </dgm:t>
    </dgm:pt>
    <dgm:pt modelId="{CF67AF36-34AE-4635-837E-920B6049B98D}" type="parTrans" cxnId="{8BE02DB7-CE29-40CD-A2A6-3343B00AD313}">
      <dgm:prSet/>
      <dgm:spPr/>
      <dgm:t>
        <a:bodyPr/>
        <a:lstStyle/>
        <a:p>
          <a:endParaRPr lang="en-US"/>
        </a:p>
      </dgm:t>
    </dgm:pt>
    <dgm:pt modelId="{2134B752-D25B-4908-AEC5-76A2F8B88F1F}" type="sibTrans" cxnId="{8BE02DB7-CE29-40CD-A2A6-3343B00AD313}">
      <dgm:prSet/>
      <dgm:spPr/>
      <dgm:t>
        <a:bodyPr/>
        <a:lstStyle/>
        <a:p>
          <a:endParaRPr lang="en-US"/>
        </a:p>
      </dgm:t>
    </dgm:pt>
    <dgm:pt modelId="{3D85E318-32B6-4079-B25C-67D7846A4FA8}">
      <dgm:prSet/>
      <dgm:spPr/>
      <dgm:t>
        <a:bodyPr/>
        <a:lstStyle/>
        <a:p>
          <a:r>
            <a:rPr lang="en-US"/>
            <a:t>They offer higher interest rate than the traditional savings account.</a:t>
          </a:r>
        </a:p>
      </dgm:t>
    </dgm:pt>
    <dgm:pt modelId="{A83C0427-4B54-4C36-BA90-7CB0509D24B0}" type="parTrans" cxnId="{69B9DA9E-9EAA-4640-A574-4DBD27C76366}">
      <dgm:prSet/>
      <dgm:spPr/>
      <dgm:t>
        <a:bodyPr/>
        <a:lstStyle/>
        <a:p>
          <a:endParaRPr lang="en-US"/>
        </a:p>
      </dgm:t>
    </dgm:pt>
    <dgm:pt modelId="{1F135BE5-4141-47D1-A3A2-AF268917AD47}" type="sibTrans" cxnId="{69B9DA9E-9EAA-4640-A574-4DBD27C76366}">
      <dgm:prSet/>
      <dgm:spPr/>
      <dgm:t>
        <a:bodyPr/>
        <a:lstStyle/>
        <a:p>
          <a:endParaRPr lang="en-US"/>
        </a:p>
      </dgm:t>
    </dgm:pt>
    <dgm:pt modelId="{3F53FD62-33EC-4037-ABDD-20476923B2A2}">
      <dgm:prSet/>
      <dgm:spPr/>
      <dgm:t>
        <a:bodyPr/>
        <a:lstStyle/>
        <a:p>
          <a:pPr>
            <a:defRPr b="1"/>
          </a:pPr>
          <a:r>
            <a:rPr lang="en-US"/>
            <a:t>Higher subscription to term loans is vital for banks to increase lending capacity.</a:t>
          </a:r>
        </a:p>
      </dgm:t>
    </dgm:pt>
    <dgm:pt modelId="{779D8541-4B96-4551-9126-D4E8950B14AA}" type="parTrans" cxnId="{041D701C-4D56-452C-8E9E-B8AAB35144A0}">
      <dgm:prSet/>
      <dgm:spPr/>
      <dgm:t>
        <a:bodyPr/>
        <a:lstStyle/>
        <a:p>
          <a:endParaRPr lang="en-US"/>
        </a:p>
      </dgm:t>
    </dgm:pt>
    <dgm:pt modelId="{5A8BCD11-2178-4842-A451-4C547FAE03DF}" type="sibTrans" cxnId="{041D701C-4D56-452C-8E9E-B8AAB35144A0}">
      <dgm:prSet/>
      <dgm:spPr/>
      <dgm:t>
        <a:bodyPr/>
        <a:lstStyle/>
        <a:p>
          <a:endParaRPr lang="en-US"/>
        </a:p>
      </dgm:t>
    </dgm:pt>
    <dgm:pt modelId="{420EE3E3-4E4B-4E85-81A0-3C82828ED802}" type="pres">
      <dgm:prSet presAssocID="{70522B9F-1017-4350-B07D-BC92A60296A1}" presName="root" presStyleCnt="0">
        <dgm:presLayoutVars>
          <dgm:dir/>
          <dgm:resizeHandles val="exact"/>
        </dgm:presLayoutVars>
      </dgm:prSet>
      <dgm:spPr/>
    </dgm:pt>
    <dgm:pt modelId="{1FD1DE4D-28EA-43F3-887E-E25682594B3B}" type="pres">
      <dgm:prSet presAssocID="{472E1F78-888A-4FC1-B823-7816930FF0A6}" presName="compNode" presStyleCnt="0"/>
      <dgm:spPr/>
    </dgm:pt>
    <dgm:pt modelId="{483144B7-E087-4AFB-ABB0-BAAD2494DA18}" type="pres">
      <dgm:prSet presAssocID="{472E1F78-888A-4FC1-B823-7816930FF0A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A6E0E9B6-F728-4730-B6B1-790A6C06957E}" type="pres">
      <dgm:prSet presAssocID="{472E1F78-888A-4FC1-B823-7816930FF0A6}" presName="iconSpace" presStyleCnt="0"/>
      <dgm:spPr/>
    </dgm:pt>
    <dgm:pt modelId="{9B2FD61F-DAFA-4D9A-BC8D-B2539DE4D28B}" type="pres">
      <dgm:prSet presAssocID="{472E1F78-888A-4FC1-B823-7816930FF0A6}" presName="parTx" presStyleLbl="revTx" presStyleIdx="0" presStyleCnt="6">
        <dgm:presLayoutVars>
          <dgm:chMax val="0"/>
          <dgm:chPref val="0"/>
        </dgm:presLayoutVars>
      </dgm:prSet>
      <dgm:spPr/>
    </dgm:pt>
    <dgm:pt modelId="{57A9D28B-B0A1-480D-A132-81E33FAA865B}" type="pres">
      <dgm:prSet presAssocID="{472E1F78-888A-4FC1-B823-7816930FF0A6}" presName="txSpace" presStyleCnt="0"/>
      <dgm:spPr/>
    </dgm:pt>
    <dgm:pt modelId="{081522BE-1F19-4667-9CA4-AC78FF88EB69}" type="pres">
      <dgm:prSet presAssocID="{472E1F78-888A-4FC1-B823-7816930FF0A6}" presName="desTx" presStyleLbl="revTx" presStyleIdx="1" presStyleCnt="6">
        <dgm:presLayoutVars/>
      </dgm:prSet>
      <dgm:spPr/>
    </dgm:pt>
    <dgm:pt modelId="{25B934F1-893F-4FBF-BAE7-9EF42269A7BE}" type="pres">
      <dgm:prSet presAssocID="{A52953E1-5881-4956-9244-95BDFE61E3F8}" presName="sibTrans" presStyleCnt="0"/>
      <dgm:spPr/>
    </dgm:pt>
    <dgm:pt modelId="{23CD4718-B3F2-4284-97D3-07FD7EF1FBA9}" type="pres">
      <dgm:prSet presAssocID="{92FDF4D9-9E0D-4A49-9E6C-2745B4FB6DA6}" presName="compNode" presStyleCnt="0"/>
      <dgm:spPr/>
    </dgm:pt>
    <dgm:pt modelId="{71403C58-2785-47C3-BB22-0319441B9D93}" type="pres">
      <dgm:prSet presAssocID="{92FDF4D9-9E0D-4A49-9E6C-2745B4FB6DA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961385C3-C31F-4EAF-BE44-8DE48AB0CD57}" type="pres">
      <dgm:prSet presAssocID="{92FDF4D9-9E0D-4A49-9E6C-2745B4FB6DA6}" presName="iconSpace" presStyleCnt="0"/>
      <dgm:spPr/>
    </dgm:pt>
    <dgm:pt modelId="{68BC0A35-7657-4F79-ACD8-175D220AEB7C}" type="pres">
      <dgm:prSet presAssocID="{92FDF4D9-9E0D-4A49-9E6C-2745B4FB6DA6}" presName="parTx" presStyleLbl="revTx" presStyleIdx="2" presStyleCnt="6">
        <dgm:presLayoutVars>
          <dgm:chMax val="0"/>
          <dgm:chPref val="0"/>
        </dgm:presLayoutVars>
      </dgm:prSet>
      <dgm:spPr/>
    </dgm:pt>
    <dgm:pt modelId="{B7093040-D182-4445-B6CB-69F2AA7BBBC3}" type="pres">
      <dgm:prSet presAssocID="{92FDF4D9-9E0D-4A49-9E6C-2745B4FB6DA6}" presName="txSpace" presStyleCnt="0"/>
      <dgm:spPr/>
    </dgm:pt>
    <dgm:pt modelId="{8B166436-F0EB-4CCD-84AC-857FCF1B49C3}" type="pres">
      <dgm:prSet presAssocID="{92FDF4D9-9E0D-4A49-9E6C-2745B4FB6DA6}" presName="desTx" presStyleLbl="revTx" presStyleIdx="3" presStyleCnt="6">
        <dgm:presLayoutVars/>
      </dgm:prSet>
      <dgm:spPr/>
    </dgm:pt>
    <dgm:pt modelId="{F9524165-7221-4E05-955B-D3B0CCA16DC2}" type="pres">
      <dgm:prSet presAssocID="{2134B752-D25B-4908-AEC5-76A2F8B88F1F}" presName="sibTrans" presStyleCnt="0"/>
      <dgm:spPr/>
    </dgm:pt>
    <dgm:pt modelId="{910B3F34-5E83-43DC-B041-D65B175A6FD3}" type="pres">
      <dgm:prSet presAssocID="{3F53FD62-33EC-4037-ABDD-20476923B2A2}" presName="compNode" presStyleCnt="0"/>
      <dgm:spPr/>
    </dgm:pt>
    <dgm:pt modelId="{C83928BE-8378-4A98-8641-3121EC1FF6D5}" type="pres">
      <dgm:prSet presAssocID="{3F53FD62-33EC-4037-ABDD-20476923B2A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ancial"/>
        </a:ext>
      </dgm:extLst>
    </dgm:pt>
    <dgm:pt modelId="{BEDF4CF6-4C9D-4E65-9D5A-58589E0D544B}" type="pres">
      <dgm:prSet presAssocID="{3F53FD62-33EC-4037-ABDD-20476923B2A2}" presName="iconSpace" presStyleCnt="0"/>
      <dgm:spPr/>
    </dgm:pt>
    <dgm:pt modelId="{E4FD78AF-E2BE-4205-A928-B93B5F76966F}" type="pres">
      <dgm:prSet presAssocID="{3F53FD62-33EC-4037-ABDD-20476923B2A2}" presName="parTx" presStyleLbl="revTx" presStyleIdx="4" presStyleCnt="6">
        <dgm:presLayoutVars>
          <dgm:chMax val="0"/>
          <dgm:chPref val="0"/>
        </dgm:presLayoutVars>
      </dgm:prSet>
      <dgm:spPr/>
    </dgm:pt>
    <dgm:pt modelId="{88C3B8A4-30B9-4E5A-B84D-52EAA5F53CE4}" type="pres">
      <dgm:prSet presAssocID="{3F53FD62-33EC-4037-ABDD-20476923B2A2}" presName="txSpace" presStyleCnt="0"/>
      <dgm:spPr/>
    </dgm:pt>
    <dgm:pt modelId="{2F821B1B-C312-4425-A855-DCF6DD867792}" type="pres">
      <dgm:prSet presAssocID="{3F53FD62-33EC-4037-ABDD-20476923B2A2}" presName="desTx" presStyleLbl="revTx" presStyleIdx="5" presStyleCnt="6">
        <dgm:presLayoutVars/>
      </dgm:prSet>
      <dgm:spPr/>
    </dgm:pt>
  </dgm:ptLst>
  <dgm:cxnLst>
    <dgm:cxn modelId="{041D701C-4D56-452C-8E9E-B8AAB35144A0}" srcId="{70522B9F-1017-4350-B07D-BC92A60296A1}" destId="{3F53FD62-33EC-4037-ABDD-20476923B2A2}" srcOrd="2" destOrd="0" parTransId="{779D8541-4B96-4551-9126-D4E8950B14AA}" sibTransId="{5A8BCD11-2178-4842-A451-4C547FAE03DF}"/>
    <dgm:cxn modelId="{13749137-56C0-4588-86F2-7C36D6D4C50D}" type="presOf" srcId="{6EAB000C-4693-421A-A3B1-2B5D2CAEF275}" destId="{081522BE-1F19-4667-9CA4-AC78FF88EB69}" srcOrd="0" destOrd="0" presId="urn:microsoft.com/office/officeart/2018/2/layout/IconLabelDescriptionList"/>
    <dgm:cxn modelId="{0B977044-C43A-46DE-B3D3-AD9855E995A9}" srcId="{70522B9F-1017-4350-B07D-BC92A60296A1}" destId="{472E1F78-888A-4FC1-B823-7816930FF0A6}" srcOrd="0" destOrd="0" parTransId="{B5825684-8295-479C-8A4E-D044A42A5918}" sibTransId="{A52953E1-5881-4956-9244-95BDFE61E3F8}"/>
    <dgm:cxn modelId="{2230D865-550D-484F-9071-F6F1010F584E}" type="presOf" srcId="{33C596EA-4AD7-412E-ADFC-9B0AFE373C11}" destId="{081522BE-1F19-4667-9CA4-AC78FF88EB69}" srcOrd="0" destOrd="1" presId="urn:microsoft.com/office/officeart/2018/2/layout/IconLabelDescriptionList"/>
    <dgm:cxn modelId="{1EB9E48B-34CB-4D4C-8F46-6B921B213970}" type="presOf" srcId="{3F53FD62-33EC-4037-ABDD-20476923B2A2}" destId="{E4FD78AF-E2BE-4205-A928-B93B5F76966F}" srcOrd="0" destOrd="0" presId="urn:microsoft.com/office/officeart/2018/2/layout/IconLabelDescriptionList"/>
    <dgm:cxn modelId="{327ABB92-171F-46E2-B3D4-B59382A645F0}" type="presOf" srcId="{92FDF4D9-9E0D-4A49-9E6C-2745B4FB6DA6}" destId="{68BC0A35-7657-4F79-ACD8-175D220AEB7C}" srcOrd="0" destOrd="0" presId="urn:microsoft.com/office/officeart/2018/2/layout/IconLabelDescriptionList"/>
    <dgm:cxn modelId="{69B9DA9E-9EAA-4640-A574-4DBD27C76366}" srcId="{92FDF4D9-9E0D-4A49-9E6C-2745B4FB6DA6}" destId="{3D85E318-32B6-4079-B25C-67D7846A4FA8}" srcOrd="0" destOrd="0" parTransId="{A83C0427-4B54-4C36-BA90-7CB0509D24B0}" sibTransId="{1F135BE5-4141-47D1-A3A2-AF268917AD47}"/>
    <dgm:cxn modelId="{8BE02DB7-CE29-40CD-A2A6-3343B00AD313}" srcId="{70522B9F-1017-4350-B07D-BC92A60296A1}" destId="{92FDF4D9-9E0D-4A49-9E6C-2745B4FB6DA6}" srcOrd="1" destOrd="0" parTransId="{CF67AF36-34AE-4635-837E-920B6049B98D}" sibTransId="{2134B752-D25B-4908-AEC5-76A2F8B88F1F}"/>
    <dgm:cxn modelId="{B08014C3-5A4E-4912-A36A-151ACAD9D593}" type="presOf" srcId="{472E1F78-888A-4FC1-B823-7816930FF0A6}" destId="{9B2FD61F-DAFA-4D9A-BC8D-B2539DE4D28B}" srcOrd="0" destOrd="0" presId="urn:microsoft.com/office/officeart/2018/2/layout/IconLabelDescriptionList"/>
    <dgm:cxn modelId="{A5A753D4-DAE2-4410-A1F8-6C57460BCA91}" srcId="{472E1F78-888A-4FC1-B823-7816930FF0A6}" destId="{33C596EA-4AD7-412E-ADFC-9B0AFE373C11}" srcOrd="1" destOrd="0" parTransId="{730A2ED3-CBEC-4346-BE95-80F8451307A0}" sibTransId="{98D07ABE-69C9-420B-8872-349603051D16}"/>
    <dgm:cxn modelId="{8D8E05E4-8EA3-47FF-83A3-6E028CF53A93}" srcId="{472E1F78-888A-4FC1-B823-7816930FF0A6}" destId="{6EAB000C-4693-421A-A3B1-2B5D2CAEF275}" srcOrd="0" destOrd="0" parTransId="{3CEF8F9C-4AED-4548-B13F-7A3B939E54A4}" sibTransId="{A3AE7009-0FDB-46BD-A910-BE40486286C8}"/>
    <dgm:cxn modelId="{44A1ACF5-0B19-4C8B-8F38-C592B0F96F51}" type="presOf" srcId="{70522B9F-1017-4350-B07D-BC92A60296A1}" destId="{420EE3E3-4E4B-4E85-81A0-3C82828ED802}" srcOrd="0" destOrd="0" presId="urn:microsoft.com/office/officeart/2018/2/layout/IconLabelDescriptionList"/>
    <dgm:cxn modelId="{45CCDAFF-C6B3-4C4E-B9D8-3AB5FC2CBDA6}" type="presOf" srcId="{3D85E318-32B6-4079-B25C-67D7846A4FA8}" destId="{8B166436-F0EB-4CCD-84AC-857FCF1B49C3}" srcOrd="0" destOrd="0" presId="urn:microsoft.com/office/officeart/2018/2/layout/IconLabelDescriptionList"/>
    <dgm:cxn modelId="{B23D8668-281C-4C75-8E39-1D011C688CCC}" type="presParOf" srcId="{420EE3E3-4E4B-4E85-81A0-3C82828ED802}" destId="{1FD1DE4D-28EA-43F3-887E-E25682594B3B}" srcOrd="0" destOrd="0" presId="urn:microsoft.com/office/officeart/2018/2/layout/IconLabelDescriptionList"/>
    <dgm:cxn modelId="{79876EDA-2CB7-45B8-AC0F-6E9C305BE3F1}" type="presParOf" srcId="{1FD1DE4D-28EA-43F3-887E-E25682594B3B}" destId="{483144B7-E087-4AFB-ABB0-BAAD2494DA18}" srcOrd="0" destOrd="0" presId="urn:microsoft.com/office/officeart/2018/2/layout/IconLabelDescriptionList"/>
    <dgm:cxn modelId="{78C1CC69-238E-4CC1-901E-C94A9CF39BE2}" type="presParOf" srcId="{1FD1DE4D-28EA-43F3-887E-E25682594B3B}" destId="{A6E0E9B6-F728-4730-B6B1-790A6C06957E}" srcOrd="1" destOrd="0" presId="urn:microsoft.com/office/officeart/2018/2/layout/IconLabelDescriptionList"/>
    <dgm:cxn modelId="{B044C576-706A-48A5-8B28-5D8BC71BD1EC}" type="presParOf" srcId="{1FD1DE4D-28EA-43F3-887E-E25682594B3B}" destId="{9B2FD61F-DAFA-4D9A-BC8D-B2539DE4D28B}" srcOrd="2" destOrd="0" presId="urn:microsoft.com/office/officeart/2018/2/layout/IconLabelDescriptionList"/>
    <dgm:cxn modelId="{0482958F-9785-4171-B203-5889BCC17704}" type="presParOf" srcId="{1FD1DE4D-28EA-43F3-887E-E25682594B3B}" destId="{57A9D28B-B0A1-480D-A132-81E33FAA865B}" srcOrd="3" destOrd="0" presId="urn:microsoft.com/office/officeart/2018/2/layout/IconLabelDescriptionList"/>
    <dgm:cxn modelId="{516D836C-A493-406B-BC77-878A41E4AFC0}" type="presParOf" srcId="{1FD1DE4D-28EA-43F3-887E-E25682594B3B}" destId="{081522BE-1F19-4667-9CA4-AC78FF88EB69}" srcOrd="4" destOrd="0" presId="urn:microsoft.com/office/officeart/2018/2/layout/IconLabelDescriptionList"/>
    <dgm:cxn modelId="{FA7959CD-C1F9-44E0-A7C7-7FE57310E8EE}" type="presParOf" srcId="{420EE3E3-4E4B-4E85-81A0-3C82828ED802}" destId="{25B934F1-893F-4FBF-BAE7-9EF42269A7BE}" srcOrd="1" destOrd="0" presId="urn:microsoft.com/office/officeart/2018/2/layout/IconLabelDescriptionList"/>
    <dgm:cxn modelId="{8C07C83E-4E84-4E4E-A224-5923CFD76CC1}" type="presParOf" srcId="{420EE3E3-4E4B-4E85-81A0-3C82828ED802}" destId="{23CD4718-B3F2-4284-97D3-07FD7EF1FBA9}" srcOrd="2" destOrd="0" presId="urn:microsoft.com/office/officeart/2018/2/layout/IconLabelDescriptionList"/>
    <dgm:cxn modelId="{4D7108F3-F616-467D-AA12-DA18B864DEB9}" type="presParOf" srcId="{23CD4718-B3F2-4284-97D3-07FD7EF1FBA9}" destId="{71403C58-2785-47C3-BB22-0319441B9D93}" srcOrd="0" destOrd="0" presId="urn:microsoft.com/office/officeart/2018/2/layout/IconLabelDescriptionList"/>
    <dgm:cxn modelId="{9BC1625E-E98C-4301-A865-C07AA747F49F}" type="presParOf" srcId="{23CD4718-B3F2-4284-97D3-07FD7EF1FBA9}" destId="{961385C3-C31F-4EAF-BE44-8DE48AB0CD57}" srcOrd="1" destOrd="0" presId="urn:microsoft.com/office/officeart/2018/2/layout/IconLabelDescriptionList"/>
    <dgm:cxn modelId="{DA1338B2-568B-47FD-AC15-CA4A953A24F6}" type="presParOf" srcId="{23CD4718-B3F2-4284-97D3-07FD7EF1FBA9}" destId="{68BC0A35-7657-4F79-ACD8-175D220AEB7C}" srcOrd="2" destOrd="0" presId="urn:microsoft.com/office/officeart/2018/2/layout/IconLabelDescriptionList"/>
    <dgm:cxn modelId="{C44BE4B4-5343-40F1-9988-1E5B8DAFD0BC}" type="presParOf" srcId="{23CD4718-B3F2-4284-97D3-07FD7EF1FBA9}" destId="{B7093040-D182-4445-B6CB-69F2AA7BBBC3}" srcOrd="3" destOrd="0" presId="urn:microsoft.com/office/officeart/2018/2/layout/IconLabelDescriptionList"/>
    <dgm:cxn modelId="{31962D8D-4703-4071-9F13-0A136773046B}" type="presParOf" srcId="{23CD4718-B3F2-4284-97D3-07FD7EF1FBA9}" destId="{8B166436-F0EB-4CCD-84AC-857FCF1B49C3}" srcOrd="4" destOrd="0" presId="urn:microsoft.com/office/officeart/2018/2/layout/IconLabelDescriptionList"/>
    <dgm:cxn modelId="{99DCCB03-AF73-4ED8-91F7-1A20A03AEFF4}" type="presParOf" srcId="{420EE3E3-4E4B-4E85-81A0-3C82828ED802}" destId="{F9524165-7221-4E05-955B-D3B0CCA16DC2}" srcOrd="3" destOrd="0" presId="urn:microsoft.com/office/officeart/2018/2/layout/IconLabelDescriptionList"/>
    <dgm:cxn modelId="{6752CE9A-9F0F-4F7B-AAD8-EDA089CD5EB3}" type="presParOf" srcId="{420EE3E3-4E4B-4E85-81A0-3C82828ED802}" destId="{910B3F34-5E83-43DC-B041-D65B175A6FD3}" srcOrd="4" destOrd="0" presId="urn:microsoft.com/office/officeart/2018/2/layout/IconLabelDescriptionList"/>
    <dgm:cxn modelId="{F7A787BA-5368-4802-BECB-14DC65F07577}" type="presParOf" srcId="{910B3F34-5E83-43DC-B041-D65B175A6FD3}" destId="{C83928BE-8378-4A98-8641-3121EC1FF6D5}" srcOrd="0" destOrd="0" presId="urn:microsoft.com/office/officeart/2018/2/layout/IconLabelDescriptionList"/>
    <dgm:cxn modelId="{23EC1FA9-EF63-47FC-859B-D97ABE6CCC6C}" type="presParOf" srcId="{910B3F34-5E83-43DC-B041-D65B175A6FD3}" destId="{BEDF4CF6-4C9D-4E65-9D5A-58589E0D544B}" srcOrd="1" destOrd="0" presId="urn:microsoft.com/office/officeart/2018/2/layout/IconLabelDescriptionList"/>
    <dgm:cxn modelId="{63287A36-BE6B-4201-BD03-0080A6B271D7}" type="presParOf" srcId="{910B3F34-5E83-43DC-B041-D65B175A6FD3}" destId="{E4FD78AF-E2BE-4205-A928-B93B5F76966F}" srcOrd="2" destOrd="0" presId="urn:microsoft.com/office/officeart/2018/2/layout/IconLabelDescriptionList"/>
    <dgm:cxn modelId="{49C72246-BA26-4BD3-A50F-949E4BA11DE1}" type="presParOf" srcId="{910B3F34-5E83-43DC-B041-D65B175A6FD3}" destId="{88C3B8A4-30B9-4E5A-B84D-52EAA5F53CE4}" srcOrd="3" destOrd="0" presId="urn:microsoft.com/office/officeart/2018/2/layout/IconLabelDescriptionList"/>
    <dgm:cxn modelId="{C5144A60-4B0D-48BB-B997-03049BF2E44A}" type="presParOf" srcId="{910B3F34-5E83-43DC-B041-D65B175A6FD3}" destId="{2F821B1B-C312-4425-A855-DCF6DD867792}"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53F6C8-B7CD-472F-955F-4533F9F7EDD9}" type="doc">
      <dgm:prSet loTypeId="urn:microsoft.com/office/officeart/2005/8/layout/hList1" loCatId="list" qsTypeId="urn:microsoft.com/office/officeart/2005/8/quickstyle/simple4" qsCatId="simple" csTypeId="urn:microsoft.com/office/officeart/2005/8/colors/colorful2" csCatId="colorful"/>
      <dgm:spPr/>
      <dgm:t>
        <a:bodyPr/>
        <a:lstStyle/>
        <a:p>
          <a:endParaRPr lang="en-US"/>
        </a:p>
      </dgm:t>
    </dgm:pt>
    <dgm:pt modelId="{97D8D3FE-AE11-40BD-A32C-DCF1929A2FDE}">
      <dgm:prSet/>
      <dgm:spPr/>
      <dgm:t>
        <a:bodyPr/>
        <a:lstStyle/>
        <a:p>
          <a:r>
            <a:rPr lang="en-US"/>
            <a:t>Improve</a:t>
          </a:r>
        </a:p>
      </dgm:t>
    </dgm:pt>
    <dgm:pt modelId="{7322B54E-E1C1-40F9-A8E4-4ED3ABE6BF20}" type="parTrans" cxnId="{412C118C-B18A-475B-9EDF-494FC41A25C8}">
      <dgm:prSet/>
      <dgm:spPr/>
      <dgm:t>
        <a:bodyPr/>
        <a:lstStyle/>
        <a:p>
          <a:endParaRPr lang="en-US"/>
        </a:p>
      </dgm:t>
    </dgm:pt>
    <dgm:pt modelId="{46782262-1CE5-41B3-9F0D-862C7E8BC790}" type="sibTrans" cxnId="{412C118C-B18A-475B-9EDF-494FC41A25C8}">
      <dgm:prSet/>
      <dgm:spPr/>
      <dgm:t>
        <a:bodyPr/>
        <a:lstStyle/>
        <a:p>
          <a:endParaRPr lang="en-US"/>
        </a:p>
      </dgm:t>
    </dgm:pt>
    <dgm:pt modelId="{45FAF1DF-3C7B-4E51-A669-B50B67E2855C}">
      <dgm:prSet/>
      <dgm:spPr/>
      <dgm:t>
        <a:bodyPr/>
        <a:lstStyle/>
        <a:p>
          <a:r>
            <a:rPr lang="en-US"/>
            <a:t>Improve marketing strategies to attract new term deposits </a:t>
          </a:r>
        </a:p>
      </dgm:t>
    </dgm:pt>
    <dgm:pt modelId="{8C2C684D-BA10-4D87-ABB2-D817DCB848EC}" type="parTrans" cxnId="{94F7B5A8-22A2-409F-A7ED-DCC358787D21}">
      <dgm:prSet/>
      <dgm:spPr/>
      <dgm:t>
        <a:bodyPr/>
        <a:lstStyle/>
        <a:p>
          <a:endParaRPr lang="en-US"/>
        </a:p>
      </dgm:t>
    </dgm:pt>
    <dgm:pt modelId="{FA5DEE29-5132-45EC-9B22-89FD744F1FB2}" type="sibTrans" cxnId="{94F7B5A8-22A2-409F-A7ED-DCC358787D21}">
      <dgm:prSet/>
      <dgm:spPr/>
      <dgm:t>
        <a:bodyPr/>
        <a:lstStyle/>
        <a:p>
          <a:endParaRPr lang="en-US"/>
        </a:p>
      </dgm:t>
    </dgm:pt>
    <dgm:pt modelId="{AD1641F6-D44B-4AFA-89E9-35B54C0AB0C2}">
      <dgm:prSet/>
      <dgm:spPr/>
      <dgm:t>
        <a:bodyPr/>
        <a:lstStyle/>
        <a:p>
          <a:r>
            <a:rPr lang="en-US"/>
            <a:t>Expand</a:t>
          </a:r>
        </a:p>
      </dgm:t>
    </dgm:pt>
    <dgm:pt modelId="{96635F85-5BDA-44DF-A007-63E47251FD11}" type="parTrans" cxnId="{C9F2E5D6-1F85-4C18-8AB1-6322176F7CB8}">
      <dgm:prSet/>
      <dgm:spPr/>
      <dgm:t>
        <a:bodyPr/>
        <a:lstStyle/>
        <a:p>
          <a:endParaRPr lang="en-US"/>
        </a:p>
      </dgm:t>
    </dgm:pt>
    <dgm:pt modelId="{3D8383A6-31E7-4C82-9EE1-03053B11610F}" type="sibTrans" cxnId="{C9F2E5D6-1F85-4C18-8AB1-6322176F7CB8}">
      <dgm:prSet/>
      <dgm:spPr/>
      <dgm:t>
        <a:bodyPr/>
        <a:lstStyle/>
        <a:p>
          <a:endParaRPr lang="en-US"/>
        </a:p>
      </dgm:t>
    </dgm:pt>
    <dgm:pt modelId="{52A2A3CC-2EE8-4F58-91AF-C9DFEDCDA893}">
      <dgm:prSet/>
      <dgm:spPr/>
      <dgm:t>
        <a:bodyPr/>
        <a:lstStyle/>
        <a:p>
          <a:r>
            <a:rPr lang="en-US"/>
            <a:t>Expand reach to the target audience</a:t>
          </a:r>
        </a:p>
      </dgm:t>
    </dgm:pt>
    <dgm:pt modelId="{B4A3F3E5-20E6-4888-9D46-434D8D6A8C6D}" type="parTrans" cxnId="{C24934DC-49BD-46C7-9B89-61697E2F09E5}">
      <dgm:prSet/>
      <dgm:spPr/>
      <dgm:t>
        <a:bodyPr/>
        <a:lstStyle/>
        <a:p>
          <a:endParaRPr lang="en-US"/>
        </a:p>
      </dgm:t>
    </dgm:pt>
    <dgm:pt modelId="{B1B16789-FF4D-4543-B240-08CE9574822B}" type="sibTrans" cxnId="{C24934DC-49BD-46C7-9B89-61697E2F09E5}">
      <dgm:prSet/>
      <dgm:spPr/>
      <dgm:t>
        <a:bodyPr/>
        <a:lstStyle/>
        <a:p>
          <a:endParaRPr lang="en-US"/>
        </a:p>
      </dgm:t>
    </dgm:pt>
    <dgm:pt modelId="{2667E691-7EB1-49C7-85D3-8FCC2C3D33D4}">
      <dgm:prSet/>
      <dgm:spPr/>
      <dgm:t>
        <a:bodyPr/>
        <a:lstStyle/>
        <a:p>
          <a:r>
            <a:rPr lang="en-US"/>
            <a:t>Understand</a:t>
          </a:r>
        </a:p>
      </dgm:t>
    </dgm:pt>
    <dgm:pt modelId="{60D9AB5B-F072-45AC-BAED-A7CEE311DEB2}" type="parTrans" cxnId="{360FAB22-CA44-44D0-9C9C-B61D275C6AB6}">
      <dgm:prSet/>
      <dgm:spPr/>
      <dgm:t>
        <a:bodyPr/>
        <a:lstStyle/>
        <a:p>
          <a:endParaRPr lang="en-US"/>
        </a:p>
      </dgm:t>
    </dgm:pt>
    <dgm:pt modelId="{5BA71996-38B1-4DB2-BB19-F7AAC11499B2}" type="sibTrans" cxnId="{360FAB22-CA44-44D0-9C9C-B61D275C6AB6}">
      <dgm:prSet/>
      <dgm:spPr/>
      <dgm:t>
        <a:bodyPr/>
        <a:lstStyle/>
        <a:p>
          <a:endParaRPr lang="en-US"/>
        </a:p>
      </dgm:t>
    </dgm:pt>
    <dgm:pt modelId="{2176A919-7893-4CAA-9714-ED2E6E5BDD1B}">
      <dgm:prSet/>
      <dgm:spPr/>
      <dgm:t>
        <a:bodyPr/>
        <a:lstStyle/>
        <a:p>
          <a:r>
            <a:rPr lang="en-US"/>
            <a:t>Understand impact of different factors on customer’s decision</a:t>
          </a:r>
        </a:p>
      </dgm:t>
    </dgm:pt>
    <dgm:pt modelId="{C886F2FA-589E-4B62-951B-D84C18090E6C}" type="parTrans" cxnId="{126DCBA9-0F21-41E0-BB0E-480304A42C90}">
      <dgm:prSet/>
      <dgm:spPr/>
      <dgm:t>
        <a:bodyPr/>
        <a:lstStyle/>
        <a:p>
          <a:endParaRPr lang="en-US"/>
        </a:p>
      </dgm:t>
    </dgm:pt>
    <dgm:pt modelId="{A907401C-1620-402D-84D7-77F594BEEE24}" type="sibTrans" cxnId="{126DCBA9-0F21-41E0-BB0E-480304A42C90}">
      <dgm:prSet/>
      <dgm:spPr/>
      <dgm:t>
        <a:bodyPr/>
        <a:lstStyle/>
        <a:p>
          <a:endParaRPr lang="en-US"/>
        </a:p>
      </dgm:t>
    </dgm:pt>
    <dgm:pt modelId="{90F13216-578A-4FC3-9450-FF6BDD23020C}">
      <dgm:prSet/>
      <dgm:spPr/>
      <dgm:t>
        <a:bodyPr/>
        <a:lstStyle/>
        <a:p>
          <a:r>
            <a:rPr lang="en-US"/>
            <a:t>Retain</a:t>
          </a:r>
        </a:p>
      </dgm:t>
    </dgm:pt>
    <dgm:pt modelId="{FBBD36A2-472C-4C5B-A310-8E19FBCE90E5}" type="parTrans" cxnId="{50A17CA4-80A8-4E4A-9ECC-52E4443A0B9A}">
      <dgm:prSet/>
      <dgm:spPr/>
      <dgm:t>
        <a:bodyPr/>
        <a:lstStyle/>
        <a:p>
          <a:endParaRPr lang="en-US"/>
        </a:p>
      </dgm:t>
    </dgm:pt>
    <dgm:pt modelId="{AEF907CF-397F-4433-933B-09D469ECEF43}" type="sibTrans" cxnId="{50A17CA4-80A8-4E4A-9ECC-52E4443A0B9A}">
      <dgm:prSet/>
      <dgm:spPr/>
      <dgm:t>
        <a:bodyPr/>
        <a:lstStyle/>
        <a:p>
          <a:endParaRPr lang="en-US"/>
        </a:p>
      </dgm:t>
    </dgm:pt>
    <dgm:pt modelId="{9E4EE8AE-0BBE-4B37-A129-A0CB62CFBF99}">
      <dgm:prSet/>
      <dgm:spPr/>
      <dgm:t>
        <a:bodyPr/>
        <a:lstStyle/>
        <a:p>
          <a:r>
            <a:rPr lang="en-US"/>
            <a:t>Retain existing customers by analyzing the competition</a:t>
          </a:r>
        </a:p>
      </dgm:t>
    </dgm:pt>
    <dgm:pt modelId="{32614B9D-69AD-4D00-9894-A3A006942825}" type="parTrans" cxnId="{42AF9257-E17D-4296-AF46-B2F634300445}">
      <dgm:prSet/>
      <dgm:spPr/>
      <dgm:t>
        <a:bodyPr/>
        <a:lstStyle/>
        <a:p>
          <a:endParaRPr lang="en-US"/>
        </a:p>
      </dgm:t>
    </dgm:pt>
    <dgm:pt modelId="{B348D72A-90BE-44A7-AB8A-37ADD3B61691}" type="sibTrans" cxnId="{42AF9257-E17D-4296-AF46-B2F634300445}">
      <dgm:prSet/>
      <dgm:spPr/>
      <dgm:t>
        <a:bodyPr/>
        <a:lstStyle/>
        <a:p>
          <a:endParaRPr lang="en-US"/>
        </a:p>
      </dgm:t>
    </dgm:pt>
    <dgm:pt modelId="{93C777B2-45B1-47C0-8BB6-181B255EDF3A}" type="pres">
      <dgm:prSet presAssocID="{DD53F6C8-B7CD-472F-955F-4533F9F7EDD9}" presName="Name0" presStyleCnt="0">
        <dgm:presLayoutVars>
          <dgm:dir/>
          <dgm:animLvl val="lvl"/>
          <dgm:resizeHandles val="exact"/>
        </dgm:presLayoutVars>
      </dgm:prSet>
      <dgm:spPr/>
    </dgm:pt>
    <dgm:pt modelId="{9127A767-6865-42E3-B51E-71E717814EBF}" type="pres">
      <dgm:prSet presAssocID="{97D8D3FE-AE11-40BD-A32C-DCF1929A2FDE}" presName="composite" presStyleCnt="0"/>
      <dgm:spPr/>
    </dgm:pt>
    <dgm:pt modelId="{3AF6CA3C-25A2-44E3-B2B2-BCD73C7CC1CB}" type="pres">
      <dgm:prSet presAssocID="{97D8D3FE-AE11-40BD-A32C-DCF1929A2FDE}" presName="parTx" presStyleLbl="alignNode1" presStyleIdx="0" presStyleCnt="4">
        <dgm:presLayoutVars>
          <dgm:chMax val="0"/>
          <dgm:chPref val="0"/>
          <dgm:bulletEnabled val="1"/>
        </dgm:presLayoutVars>
      </dgm:prSet>
      <dgm:spPr/>
    </dgm:pt>
    <dgm:pt modelId="{29C75645-4B98-4CC5-8436-FE25A938E418}" type="pres">
      <dgm:prSet presAssocID="{97D8D3FE-AE11-40BD-A32C-DCF1929A2FDE}" presName="desTx" presStyleLbl="alignAccFollowNode1" presStyleIdx="0" presStyleCnt="4">
        <dgm:presLayoutVars>
          <dgm:bulletEnabled val="1"/>
        </dgm:presLayoutVars>
      </dgm:prSet>
      <dgm:spPr/>
    </dgm:pt>
    <dgm:pt modelId="{C585875C-FE31-49EA-A604-581A5199F28F}" type="pres">
      <dgm:prSet presAssocID="{46782262-1CE5-41B3-9F0D-862C7E8BC790}" presName="space" presStyleCnt="0"/>
      <dgm:spPr/>
    </dgm:pt>
    <dgm:pt modelId="{2E62B4ED-18C5-4658-869B-6A659F1C4CAA}" type="pres">
      <dgm:prSet presAssocID="{AD1641F6-D44B-4AFA-89E9-35B54C0AB0C2}" presName="composite" presStyleCnt="0"/>
      <dgm:spPr/>
    </dgm:pt>
    <dgm:pt modelId="{49DDACDC-056C-461B-B106-02F5D3E2FFFD}" type="pres">
      <dgm:prSet presAssocID="{AD1641F6-D44B-4AFA-89E9-35B54C0AB0C2}" presName="parTx" presStyleLbl="alignNode1" presStyleIdx="1" presStyleCnt="4">
        <dgm:presLayoutVars>
          <dgm:chMax val="0"/>
          <dgm:chPref val="0"/>
          <dgm:bulletEnabled val="1"/>
        </dgm:presLayoutVars>
      </dgm:prSet>
      <dgm:spPr/>
    </dgm:pt>
    <dgm:pt modelId="{6507416D-263A-4821-8A8D-0423BE903448}" type="pres">
      <dgm:prSet presAssocID="{AD1641F6-D44B-4AFA-89E9-35B54C0AB0C2}" presName="desTx" presStyleLbl="alignAccFollowNode1" presStyleIdx="1" presStyleCnt="4">
        <dgm:presLayoutVars>
          <dgm:bulletEnabled val="1"/>
        </dgm:presLayoutVars>
      </dgm:prSet>
      <dgm:spPr/>
    </dgm:pt>
    <dgm:pt modelId="{1F54D45F-ABF0-4ADE-9B38-FFBB8773827C}" type="pres">
      <dgm:prSet presAssocID="{3D8383A6-31E7-4C82-9EE1-03053B11610F}" presName="space" presStyleCnt="0"/>
      <dgm:spPr/>
    </dgm:pt>
    <dgm:pt modelId="{5BFD80F2-BFE2-4A3E-8ADF-6FB6CC77A3F8}" type="pres">
      <dgm:prSet presAssocID="{2667E691-7EB1-49C7-85D3-8FCC2C3D33D4}" presName="composite" presStyleCnt="0"/>
      <dgm:spPr/>
    </dgm:pt>
    <dgm:pt modelId="{A0A761B8-AD27-45CD-B43A-0882696AA210}" type="pres">
      <dgm:prSet presAssocID="{2667E691-7EB1-49C7-85D3-8FCC2C3D33D4}" presName="parTx" presStyleLbl="alignNode1" presStyleIdx="2" presStyleCnt="4">
        <dgm:presLayoutVars>
          <dgm:chMax val="0"/>
          <dgm:chPref val="0"/>
          <dgm:bulletEnabled val="1"/>
        </dgm:presLayoutVars>
      </dgm:prSet>
      <dgm:spPr/>
    </dgm:pt>
    <dgm:pt modelId="{3C144E36-92CB-47B5-9712-0D12A88099EF}" type="pres">
      <dgm:prSet presAssocID="{2667E691-7EB1-49C7-85D3-8FCC2C3D33D4}" presName="desTx" presStyleLbl="alignAccFollowNode1" presStyleIdx="2" presStyleCnt="4">
        <dgm:presLayoutVars>
          <dgm:bulletEnabled val="1"/>
        </dgm:presLayoutVars>
      </dgm:prSet>
      <dgm:spPr/>
    </dgm:pt>
    <dgm:pt modelId="{38CFB9E0-08C7-42FA-B0A7-BC2A2CD0DF46}" type="pres">
      <dgm:prSet presAssocID="{5BA71996-38B1-4DB2-BB19-F7AAC11499B2}" presName="space" presStyleCnt="0"/>
      <dgm:spPr/>
    </dgm:pt>
    <dgm:pt modelId="{ADE82AFC-3E05-4B6D-9B35-868330824555}" type="pres">
      <dgm:prSet presAssocID="{90F13216-578A-4FC3-9450-FF6BDD23020C}" presName="composite" presStyleCnt="0"/>
      <dgm:spPr/>
    </dgm:pt>
    <dgm:pt modelId="{4AF06E9F-5B87-4AD4-9C32-1DDE1CFF33DE}" type="pres">
      <dgm:prSet presAssocID="{90F13216-578A-4FC3-9450-FF6BDD23020C}" presName="parTx" presStyleLbl="alignNode1" presStyleIdx="3" presStyleCnt="4">
        <dgm:presLayoutVars>
          <dgm:chMax val="0"/>
          <dgm:chPref val="0"/>
          <dgm:bulletEnabled val="1"/>
        </dgm:presLayoutVars>
      </dgm:prSet>
      <dgm:spPr/>
    </dgm:pt>
    <dgm:pt modelId="{7D20836C-FFF6-4E82-A1C8-15CF0AFBB8BF}" type="pres">
      <dgm:prSet presAssocID="{90F13216-578A-4FC3-9450-FF6BDD23020C}" presName="desTx" presStyleLbl="alignAccFollowNode1" presStyleIdx="3" presStyleCnt="4">
        <dgm:presLayoutVars>
          <dgm:bulletEnabled val="1"/>
        </dgm:presLayoutVars>
      </dgm:prSet>
      <dgm:spPr/>
    </dgm:pt>
  </dgm:ptLst>
  <dgm:cxnLst>
    <dgm:cxn modelId="{359B6201-6EE3-40BE-A940-FF39FBB29DED}" type="presOf" srcId="{90F13216-578A-4FC3-9450-FF6BDD23020C}" destId="{4AF06E9F-5B87-4AD4-9C32-1DDE1CFF33DE}" srcOrd="0" destOrd="0" presId="urn:microsoft.com/office/officeart/2005/8/layout/hList1"/>
    <dgm:cxn modelId="{360FAB22-CA44-44D0-9C9C-B61D275C6AB6}" srcId="{DD53F6C8-B7CD-472F-955F-4533F9F7EDD9}" destId="{2667E691-7EB1-49C7-85D3-8FCC2C3D33D4}" srcOrd="2" destOrd="0" parTransId="{60D9AB5B-F072-45AC-BAED-A7CEE311DEB2}" sibTransId="{5BA71996-38B1-4DB2-BB19-F7AAC11499B2}"/>
    <dgm:cxn modelId="{4F024C45-AB1F-491C-B943-B2425480A2B4}" type="presOf" srcId="{2667E691-7EB1-49C7-85D3-8FCC2C3D33D4}" destId="{A0A761B8-AD27-45CD-B43A-0882696AA210}" srcOrd="0" destOrd="0" presId="urn:microsoft.com/office/officeart/2005/8/layout/hList1"/>
    <dgm:cxn modelId="{625EF84A-84B6-4455-8BB7-58157A150E63}" type="presOf" srcId="{9E4EE8AE-0BBE-4B37-A129-A0CB62CFBF99}" destId="{7D20836C-FFF6-4E82-A1C8-15CF0AFBB8BF}" srcOrd="0" destOrd="0" presId="urn:microsoft.com/office/officeart/2005/8/layout/hList1"/>
    <dgm:cxn modelId="{42AF9257-E17D-4296-AF46-B2F634300445}" srcId="{90F13216-578A-4FC3-9450-FF6BDD23020C}" destId="{9E4EE8AE-0BBE-4B37-A129-A0CB62CFBF99}" srcOrd="0" destOrd="0" parTransId="{32614B9D-69AD-4D00-9894-A3A006942825}" sibTransId="{B348D72A-90BE-44A7-AB8A-37ADD3B61691}"/>
    <dgm:cxn modelId="{412C118C-B18A-475B-9EDF-494FC41A25C8}" srcId="{DD53F6C8-B7CD-472F-955F-4533F9F7EDD9}" destId="{97D8D3FE-AE11-40BD-A32C-DCF1929A2FDE}" srcOrd="0" destOrd="0" parTransId="{7322B54E-E1C1-40F9-A8E4-4ED3ABE6BF20}" sibTransId="{46782262-1CE5-41B3-9F0D-862C7E8BC790}"/>
    <dgm:cxn modelId="{9B391192-1C7F-4D32-BCE9-FF6CED653454}" type="presOf" srcId="{DD53F6C8-B7CD-472F-955F-4533F9F7EDD9}" destId="{93C777B2-45B1-47C0-8BB6-181B255EDF3A}" srcOrd="0" destOrd="0" presId="urn:microsoft.com/office/officeart/2005/8/layout/hList1"/>
    <dgm:cxn modelId="{50A17CA4-80A8-4E4A-9ECC-52E4443A0B9A}" srcId="{DD53F6C8-B7CD-472F-955F-4533F9F7EDD9}" destId="{90F13216-578A-4FC3-9450-FF6BDD23020C}" srcOrd="3" destOrd="0" parTransId="{FBBD36A2-472C-4C5B-A310-8E19FBCE90E5}" sibTransId="{AEF907CF-397F-4433-933B-09D469ECEF43}"/>
    <dgm:cxn modelId="{8F50B6A6-B76F-4D76-A39D-3AE7DAFC132B}" type="presOf" srcId="{97D8D3FE-AE11-40BD-A32C-DCF1929A2FDE}" destId="{3AF6CA3C-25A2-44E3-B2B2-BCD73C7CC1CB}" srcOrd="0" destOrd="0" presId="urn:microsoft.com/office/officeart/2005/8/layout/hList1"/>
    <dgm:cxn modelId="{94F7B5A8-22A2-409F-A7ED-DCC358787D21}" srcId="{97D8D3FE-AE11-40BD-A32C-DCF1929A2FDE}" destId="{45FAF1DF-3C7B-4E51-A669-B50B67E2855C}" srcOrd="0" destOrd="0" parTransId="{8C2C684D-BA10-4D87-ABB2-D817DCB848EC}" sibTransId="{FA5DEE29-5132-45EC-9B22-89FD744F1FB2}"/>
    <dgm:cxn modelId="{9E3383A9-77FC-4391-B1D7-C87750E3F4DB}" type="presOf" srcId="{2176A919-7893-4CAA-9714-ED2E6E5BDD1B}" destId="{3C144E36-92CB-47B5-9712-0D12A88099EF}" srcOrd="0" destOrd="0" presId="urn:microsoft.com/office/officeart/2005/8/layout/hList1"/>
    <dgm:cxn modelId="{126DCBA9-0F21-41E0-BB0E-480304A42C90}" srcId="{2667E691-7EB1-49C7-85D3-8FCC2C3D33D4}" destId="{2176A919-7893-4CAA-9714-ED2E6E5BDD1B}" srcOrd="0" destOrd="0" parTransId="{C886F2FA-589E-4B62-951B-D84C18090E6C}" sibTransId="{A907401C-1620-402D-84D7-77F594BEEE24}"/>
    <dgm:cxn modelId="{34FB45B8-3CC0-437D-8E5B-962330F6A47E}" type="presOf" srcId="{52A2A3CC-2EE8-4F58-91AF-C9DFEDCDA893}" destId="{6507416D-263A-4821-8A8D-0423BE903448}" srcOrd="0" destOrd="0" presId="urn:microsoft.com/office/officeart/2005/8/layout/hList1"/>
    <dgm:cxn modelId="{40C49FC5-EA05-40BD-8A16-DB25872A0FB4}" type="presOf" srcId="{45FAF1DF-3C7B-4E51-A669-B50B67E2855C}" destId="{29C75645-4B98-4CC5-8436-FE25A938E418}" srcOrd="0" destOrd="0" presId="urn:microsoft.com/office/officeart/2005/8/layout/hList1"/>
    <dgm:cxn modelId="{C9F2E5D6-1F85-4C18-8AB1-6322176F7CB8}" srcId="{DD53F6C8-B7CD-472F-955F-4533F9F7EDD9}" destId="{AD1641F6-D44B-4AFA-89E9-35B54C0AB0C2}" srcOrd="1" destOrd="0" parTransId="{96635F85-5BDA-44DF-A007-63E47251FD11}" sibTransId="{3D8383A6-31E7-4C82-9EE1-03053B11610F}"/>
    <dgm:cxn modelId="{49BC76D9-63BF-407A-9F26-AAFA4FE1DEBD}" type="presOf" srcId="{AD1641F6-D44B-4AFA-89E9-35B54C0AB0C2}" destId="{49DDACDC-056C-461B-B106-02F5D3E2FFFD}" srcOrd="0" destOrd="0" presId="urn:microsoft.com/office/officeart/2005/8/layout/hList1"/>
    <dgm:cxn modelId="{C24934DC-49BD-46C7-9B89-61697E2F09E5}" srcId="{AD1641F6-D44B-4AFA-89E9-35B54C0AB0C2}" destId="{52A2A3CC-2EE8-4F58-91AF-C9DFEDCDA893}" srcOrd="0" destOrd="0" parTransId="{B4A3F3E5-20E6-4888-9D46-434D8D6A8C6D}" sibTransId="{B1B16789-FF4D-4543-B240-08CE9574822B}"/>
    <dgm:cxn modelId="{07F1E69C-673A-4D5F-AFCC-C1113ED6EFA0}" type="presParOf" srcId="{93C777B2-45B1-47C0-8BB6-181B255EDF3A}" destId="{9127A767-6865-42E3-B51E-71E717814EBF}" srcOrd="0" destOrd="0" presId="urn:microsoft.com/office/officeart/2005/8/layout/hList1"/>
    <dgm:cxn modelId="{599FBDCB-1FB6-4235-8E1A-D4FE6BF3952C}" type="presParOf" srcId="{9127A767-6865-42E3-B51E-71E717814EBF}" destId="{3AF6CA3C-25A2-44E3-B2B2-BCD73C7CC1CB}" srcOrd="0" destOrd="0" presId="urn:microsoft.com/office/officeart/2005/8/layout/hList1"/>
    <dgm:cxn modelId="{640ADF94-20A1-4EFE-82C4-99583DCB023D}" type="presParOf" srcId="{9127A767-6865-42E3-B51E-71E717814EBF}" destId="{29C75645-4B98-4CC5-8436-FE25A938E418}" srcOrd="1" destOrd="0" presId="urn:microsoft.com/office/officeart/2005/8/layout/hList1"/>
    <dgm:cxn modelId="{6EAB65BE-69F8-425A-AE0C-649ECC636831}" type="presParOf" srcId="{93C777B2-45B1-47C0-8BB6-181B255EDF3A}" destId="{C585875C-FE31-49EA-A604-581A5199F28F}" srcOrd="1" destOrd="0" presId="urn:microsoft.com/office/officeart/2005/8/layout/hList1"/>
    <dgm:cxn modelId="{0C7CDD1B-B8D0-4F22-AA6C-90833AC7BFE9}" type="presParOf" srcId="{93C777B2-45B1-47C0-8BB6-181B255EDF3A}" destId="{2E62B4ED-18C5-4658-869B-6A659F1C4CAA}" srcOrd="2" destOrd="0" presId="urn:microsoft.com/office/officeart/2005/8/layout/hList1"/>
    <dgm:cxn modelId="{D3B7F6D7-5BA8-455E-952C-48D83094ECF8}" type="presParOf" srcId="{2E62B4ED-18C5-4658-869B-6A659F1C4CAA}" destId="{49DDACDC-056C-461B-B106-02F5D3E2FFFD}" srcOrd="0" destOrd="0" presId="urn:microsoft.com/office/officeart/2005/8/layout/hList1"/>
    <dgm:cxn modelId="{E3FB7656-FE65-49AA-BBDF-FA7571407032}" type="presParOf" srcId="{2E62B4ED-18C5-4658-869B-6A659F1C4CAA}" destId="{6507416D-263A-4821-8A8D-0423BE903448}" srcOrd="1" destOrd="0" presId="urn:microsoft.com/office/officeart/2005/8/layout/hList1"/>
    <dgm:cxn modelId="{1C92717A-3546-4145-87E3-4D26A797AA59}" type="presParOf" srcId="{93C777B2-45B1-47C0-8BB6-181B255EDF3A}" destId="{1F54D45F-ABF0-4ADE-9B38-FFBB8773827C}" srcOrd="3" destOrd="0" presId="urn:microsoft.com/office/officeart/2005/8/layout/hList1"/>
    <dgm:cxn modelId="{B2444137-4161-4A2E-9029-48A76C9B9A5B}" type="presParOf" srcId="{93C777B2-45B1-47C0-8BB6-181B255EDF3A}" destId="{5BFD80F2-BFE2-4A3E-8ADF-6FB6CC77A3F8}" srcOrd="4" destOrd="0" presId="urn:microsoft.com/office/officeart/2005/8/layout/hList1"/>
    <dgm:cxn modelId="{591AC285-EBCC-48F8-8EF1-C0CE55E2413B}" type="presParOf" srcId="{5BFD80F2-BFE2-4A3E-8ADF-6FB6CC77A3F8}" destId="{A0A761B8-AD27-45CD-B43A-0882696AA210}" srcOrd="0" destOrd="0" presId="urn:microsoft.com/office/officeart/2005/8/layout/hList1"/>
    <dgm:cxn modelId="{B1BD8B8C-3BEA-4419-9AA9-D840B6BA28EE}" type="presParOf" srcId="{5BFD80F2-BFE2-4A3E-8ADF-6FB6CC77A3F8}" destId="{3C144E36-92CB-47B5-9712-0D12A88099EF}" srcOrd="1" destOrd="0" presId="urn:microsoft.com/office/officeart/2005/8/layout/hList1"/>
    <dgm:cxn modelId="{9FF643C8-EB68-4BE9-9E4D-BDB90AF98C53}" type="presParOf" srcId="{93C777B2-45B1-47C0-8BB6-181B255EDF3A}" destId="{38CFB9E0-08C7-42FA-B0A7-BC2A2CD0DF46}" srcOrd="5" destOrd="0" presId="urn:microsoft.com/office/officeart/2005/8/layout/hList1"/>
    <dgm:cxn modelId="{33CAAAC9-CE1B-45E2-8A46-A1BC42B7C28D}" type="presParOf" srcId="{93C777B2-45B1-47C0-8BB6-181B255EDF3A}" destId="{ADE82AFC-3E05-4B6D-9B35-868330824555}" srcOrd="6" destOrd="0" presId="urn:microsoft.com/office/officeart/2005/8/layout/hList1"/>
    <dgm:cxn modelId="{90A07262-7B8F-4960-80EE-366550F8F36E}" type="presParOf" srcId="{ADE82AFC-3E05-4B6D-9B35-868330824555}" destId="{4AF06E9F-5B87-4AD4-9C32-1DDE1CFF33DE}" srcOrd="0" destOrd="0" presId="urn:microsoft.com/office/officeart/2005/8/layout/hList1"/>
    <dgm:cxn modelId="{A749EBA9-61D5-4D97-A4B4-62E9CC0B58D0}" type="presParOf" srcId="{ADE82AFC-3E05-4B6D-9B35-868330824555}" destId="{7D20836C-FFF6-4E82-A1C8-15CF0AFBB8B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8AAB75-ADB0-4160-A729-A6A57FCC14CF}"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7EE917E3-DEAC-4D9D-9BE5-31C4D8CA17C3}">
      <dgm:prSet/>
      <dgm:spPr/>
      <dgm:t>
        <a:bodyPr/>
        <a:lstStyle/>
        <a:p>
          <a:r>
            <a:rPr lang="en-US"/>
            <a:t>Age</a:t>
          </a:r>
        </a:p>
      </dgm:t>
    </dgm:pt>
    <dgm:pt modelId="{CA67419B-C1A1-4EC3-A696-19306B2E1D70}" type="parTrans" cxnId="{AC033205-5CED-4CCF-B700-3E7912D19258}">
      <dgm:prSet/>
      <dgm:spPr/>
      <dgm:t>
        <a:bodyPr/>
        <a:lstStyle/>
        <a:p>
          <a:endParaRPr lang="en-US"/>
        </a:p>
      </dgm:t>
    </dgm:pt>
    <dgm:pt modelId="{3D285F77-1DF5-45AE-8B63-7C029107BAC2}" type="sibTrans" cxnId="{AC033205-5CED-4CCF-B700-3E7912D19258}">
      <dgm:prSet/>
      <dgm:spPr/>
      <dgm:t>
        <a:bodyPr/>
        <a:lstStyle/>
        <a:p>
          <a:endParaRPr lang="en-US"/>
        </a:p>
      </dgm:t>
    </dgm:pt>
    <dgm:pt modelId="{645E8FB3-4B99-47E9-A298-2B4FD262B7D6}">
      <dgm:prSet/>
      <dgm:spPr/>
      <dgm:t>
        <a:bodyPr/>
        <a:lstStyle/>
        <a:p>
          <a:r>
            <a:rPr lang="en-US"/>
            <a:t>Job</a:t>
          </a:r>
        </a:p>
      </dgm:t>
    </dgm:pt>
    <dgm:pt modelId="{EA859DAB-FBC1-4FF2-A960-81F3B4F4F655}" type="parTrans" cxnId="{93993CD7-E9EE-4D53-96C2-3B908264C405}">
      <dgm:prSet/>
      <dgm:spPr/>
      <dgm:t>
        <a:bodyPr/>
        <a:lstStyle/>
        <a:p>
          <a:endParaRPr lang="en-US"/>
        </a:p>
      </dgm:t>
    </dgm:pt>
    <dgm:pt modelId="{FCF64498-6933-4146-93C4-534C1E62B8F6}" type="sibTrans" cxnId="{93993CD7-E9EE-4D53-96C2-3B908264C405}">
      <dgm:prSet/>
      <dgm:spPr/>
      <dgm:t>
        <a:bodyPr/>
        <a:lstStyle/>
        <a:p>
          <a:endParaRPr lang="en-US"/>
        </a:p>
      </dgm:t>
    </dgm:pt>
    <dgm:pt modelId="{EB1467F6-0081-4E34-A7B8-DA4B09B49F6F}">
      <dgm:prSet/>
      <dgm:spPr/>
      <dgm:t>
        <a:bodyPr/>
        <a:lstStyle/>
        <a:p>
          <a:r>
            <a:rPr lang="en-US"/>
            <a:t>Marital status</a:t>
          </a:r>
        </a:p>
      </dgm:t>
    </dgm:pt>
    <dgm:pt modelId="{5BB1355D-58BD-444B-9C9E-B6C8F13B0F9E}" type="parTrans" cxnId="{B39EEAE7-3B7A-42AB-ACB4-76CFDA3C659A}">
      <dgm:prSet/>
      <dgm:spPr/>
      <dgm:t>
        <a:bodyPr/>
        <a:lstStyle/>
        <a:p>
          <a:endParaRPr lang="en-US"/>
        </a:p>
      </dgm:t>
    </dgm:pt>
    <dgm:pt modelId="{AFA25417-9A69-4168-814E-DC0A8DA9BB77}" type="sibTrans" cxnId="{B39EEAE7-3B7A-42AB-ACB4-76CFDA3C659A}">
      <dgm:prSet/>
      <dgm:spPr/>
      <dgm:t>
        <a:bodyPr/>
        <a:lstStyle/>
        <a:p>
          <a:endParaRPr lang="en-US"/>
        </a:p>
      </dgm:t>
    </dgm:pt>
    <dgm:pt modelId="{709F510B-8271-4563-A134-3EECE0B6526B}">
      <dgm:prSet/>
      <dgm:spPr/>
      <dgm:t>
        <a:bodyPr/>
        <a:lstStyle/>
        <a:p>
          <a:r>
            <a:rPr lang="en-US"/>
            <a:t>Education</a:t>
          </a:r>
        </a:p>
      </dgm:t>
    </dgm:pt>
    <dgm:pt modelId="{153786AA-1815-4F47-B3D5-7B1E6E554A57}" type="parTrans" cxnId="{190FC3D8-17C5-4F6F-9A90-97EB488C9E27}">
      <dgm:prSet/>
      <dgm:spPr/>
      <dgm:t>
        <a:bodyPr/>
        <a:lstStyle/>
        <a:p>
          <a:endParaRPr lang="en-US"/>
        </a:p>
      </dgm:t>
    </dgm:pt>
    <dgm:pt modelId="{4FF04BC3-F6D4-48B6-A168-1952E5D96D34}" type="sibTrans" cxnId="{190FC3D8-17C5-4F6F-9A90-97EB488C9E27}">
      <dgm:prSet/>
      <dgm:spPr/>
      <dgm:t>
        <a:bodyPr/>
        <a:lstStyle/>
        <a:p>
          <a:endParaRPr lang="en-US"/>
        </a:p>
      </dgm:t>
    </dgm:pt>
    <dgm:pt modelId="{B7298A1D-FC24-4FBC-8DAC-F808C58C059C}">
      <dgm:prSet/>
      <dgm:spPr/>
      <dgm:t>
        <a:bodyPr/>
        <a:lstStyle/>
        <a:p>
          <a:r>
            <a:rPr lang="en-US"/>
            <a:t>Defaulter</a:t>
          </a:r>
        </a:p>
      </dgm:t>
    </dgm:pt>
    <dgm:pt modelId="{16A7AA2E-F52B-4206-8533-E404DE66C27F}" type="parTrans" cxnId="{9E88AA70-8065-4679-869E-D37A5CFDBA6E}">
      <dgm:prSet/>
      <dgm:spPr/>
      <dgm:t>
        <a:bodyPr/>
        <a:lstStyle/>
        <a:p>
          <a:endParaRPr lang="en-US"/>
        </a:p>
      </dgm:t>
    </dgm:pt>
    <dgm:pt modelId="{56530972-22DB-4A03-B62A-8692424195E7}" type="sibTrans" cxnId="{9E88AA70-8065-4679-869E-D37A5CFDBA6E}">
      <dgm:prSet/>
      <dgm:spPr/>
      <dgm:t>
        <a:bodyPr/>
        <a:lstStyle/>
        <a:p>
          <a:endParaRPr lang="en-US"/>
        </a:p>
      </dgm:t>
    </dgm:pt>
    <dgm:pt modelId="{55B2F68E-0353-4F61-A872-DAB061693858}">
      <dgm:prSet/>
      <dgm:spPr/>
      <dgm:t>
        <a:bodyPr/>
        <a:lstStyle/>
        <a:p>
          <a:r>
            <a:rPr lang="en-US"/>
            <a:t>Housing loan</a:t>
          </a:r>
        </a:p>
      </dgm:t>
    </dgm:pt>
    <dgm:pt modelId="{61C32090-8EC5-4CAD-B617-FACDA6A5876B}" type="parTrans" cxnId="{6C4CED08-44EA-49C9-9AB0-09905F4A831D}">
      <dgm:prSet/>
      <dgm:spPr/>
      <dgm:t>
        <a:bodyPr/>
        <a:lstStyle/>
        <a:p>
          <a:endParaRPr lang="en-US"/>
        </a:p>
      </dgm:t>
    </dgm:pt>
    <dgm:pt modelId="{05CF5BE0-B7F4-430C-A0E0-ABCC27D243A5}" type="sibTrans" cxnId="{6C4CED08-44EA-49C9-9AB0-09905F4A831D}">
      <dgm:prSet/>
      <dgm:spPr/>
      <dgm:t>
        <a:bodyPr/>
        <a:lstStyle/>
        <a:p>
          <a:endParaRPr lang="en-US"/>
        </a:p>
      </dgm:t>
    </dgm:pt>
    <dgm:pt modelId="{72A429BB-1BA5-462A-877A-8162166A7F61}">
      <dgm:prSet/>
      <dgm:spPr/>
      <dgm:t>
        <a:bodyPr/>
        <a:lstStyle/>
        <a:p>
          <a:r>
            <a:rPr lang="en-US"/>
            <a:t>Loan</a:t>
          </a:r>
        </a:p>
      </dgm:t>
    </dgm:pt>
    <dgm:pt modelId="{60C593CE-7AD6-4CA4-8961-79ED834FA162}" type="parTrans" cxnId="{63755CAD-A592-425B-A063-54584740A620}">
      <dgm:prSet/>
      <dgm:spPr/>
      <dgm:t>
        <a:bodyPr/>
        <a:lstStyle/>
        <a:p>
          <a:endParaRPr lang="en-US"/>
        </a:p>
      </dgm:t>
    </dgm:pt>
    <dgm:pt modelId="{2B9EE7F7-FF21-4077-9AB7-51AF0685F5D7}" type="sibTrans" cxnId="{63755CAD-A592-425B-A063-54584740A620}">
      <dgm:prSet/>
      <dgm:spPr/>
      <dgm:t>
        <a:bodyPr/>
        <a:lstStyle/>
        <a:p>
          <a:endParaRPr lang="en-US"/>
        </a:p>
      </dgm:t>
    </dgm:pt>
    <dgm:pt modelId="{77131F10-9D4C-4C8A-BE11-69F90DBF72D0}">
      <dgm:prSet/>
      <dgm:spPr/>
      <dgm:t>
        <a:bodyPr/>
        <a:lstStyle/>
        <a:p>
          <a:r>
            <a:rPr lang="en-US"/>
            <a:t>Contact</a:t>
          </a:r>
        </a:p>
      </dgm:t>
    </dgm:pt>
    <dgm:pt modelId="{DB77B88C-778A-4D50-9696-8400827ABC82}" type="parTrans" cxnId="{ECF470CB-3460-4B69-8668-DED65EB38A69}">
      <dgm:prSet/>
      <dgm:spPr/>
      <dgm:t>
        <a:bodyPr/>
        <a:lstStyle/>
        <a:p>
          <a:endParaRPr lang="en-US"/>
        </a:p>
      </dgm:t>
    </dgm:pt>
    <dgm:pt modelId="{AD1002E8-DD98-4F6A-81A2-2537B50702EB}" type="sibTrans" cxnId="{ECF470CB-3460-4B69-8668-DED65EB38A69}">
      <dgm:prSet/>
      <dgm:spPr/>
      <dgm:t>
        <a:bodyPr/>
        <a:lstStyle/>
        <a:p>
          <a:endParaRPr lang="en-US"/>
        </a:p>
      </dgm:t>
    </dgm:pt>
    <dgm:pt modelId="{DD20EC7C-C430-4F57-A4D3-7D2897241B90}">
      <dgm:prSet/>
      <dgm:spPr/>
      <dgm:t>
        <a:bodyPr/>
        <a:lstStyle/>
        <a:p>
          <a:r>
            <a:rPr lang="en-US"/>
            <a:t>Day </a:t>
          </a:r>
        </a:p>
      </dgm:t>
    </dgm:pt>
    <dgm:pt modelId="{2F2E35C9-E963-409B-9E07-921C41776164}" type="parTrans" cxnId="{25DE53CC-03AC-4DDE-8F78-9602A8839E9A}">
      <dgm:prSet/>
      <dgm:spPr/>
      <dgm:t>
        <a:bodyPr/>
        <a:lstStyle/>
        <a:p>
          <a:endParaRPr lang="en-US"/>
        </a:p>
      </dgm:t>
    </dgm:pt>
    <dgm:pt modelId="{46F462CD-0717-46E6-A11B-C8B5F68BDF55}" type="sibTrans" cxnId="{25DE53CC-03AC-4DDE-8F78-9602A8839E9A}">
      <dgm:prSet/>
      <dgm:spPr/>
      <dgm:t>
        <a:bodyPr/>
        <a:lstStyle/>
        <a:p>
          <a:endParaRPr lang="en-US"/>
        </a:p>
      </dgm:t>
    </dgm:pt>
    <dgm:pt modelId="{CAA947B7-02B0-4CEB-853C-FBDCB9CFE0C4}">
      <dgm:prSet/>
      <dgm:spPr/>
      <dgm:t>
        <a:bodyPr/>
        <a:lstStyle/>
        <a:p>
          <a:r>
            <a:rPr lang="en-US"/>
            <a:t>Month</a:t>
          </a:r>
        </a:p>
      </dgm:t>
    </dgm:pt>
    <dgm:pt modelId="{4012989E-E65F-4B3B-B43D-861DB4592660}" type="parTrans" cxnId="{D5A080BA-270F-4F88-A028-9A8F0F8A96EF}">
      <dgm:prSet/>
      <dgm:spPr/>
      <dgm:t>
        <a:bodyPr/>
        <a:lstStyle/>
        <a:p>
          <a:endParaRPr lang="en-US"/>
        </a:p>
      </dgm:t>
    </dgm:pt>
    <dgm:pt modelId="{101E0EFA-746B-4FA3-A962-FD93AF85AB07}" type="sibTrans" cxnId="{D5A080BA-270F-4F88-A028-9A8F0F8A96EF}">
      <dgm:prSet/>
      <dgm:spPr/>
      <dgm:t>
        <a:bodyPr/>
        <a:lstStyle/>
        <a:p>
          <a:endParaRPr lang="en-US"/>
        </a:p>
      </dgm:t>
    </dgm:pt>
    <dgm:pt modelId="{68770D50-70D1-427E-9DCA-966273C8C1A2}">
      <dgm:prSet/>
      <dgm:spPr/>
      <dgm:t>
        <a:bodyPr/>
        <a:lstStyle/>
        <a:p>
          <a:r>
            <a:rPr lang="en-US"/>
            <a:t>Duration</a:t>
          </a:r>
        </a:p>
      </dgm:t>
    </dgm:pt>
    <dgm:pt modelId="{8242C3B7-D18E-4E9D-9ADF-1FD375203FBD}" type="parTrans" cxnId="{49AAD67D-C551-46C2-8BB6-E06E88E24FC5}">
      <dgm:prSet/>
      <dgm:spPr/>
      <dgm:t>
        <a:bodyPr/>
        <a:lstStyle/>
        <a:p>
          <a:endParaRPr lang="en-US"/>
        </a:p>
      </dgm:t>
    </dgm:pt>
    <dgm:pt modelId="{9B467A07-4ADE-475A-AE46-B721B1523E4D}" type="sibTrans" cxnId="{49AAD67D-C551-46C2-8BB6-E06E88E24FC5}">
      <dgm:prSet/>
      <dgm:spPr/>
      <dgm:t>
        <a:bodyPr/>
        <a:lstStyle/>
        <a:p>
          <a:endParaRPr lang="en-US"/>
        </a:p>
      </dgm:t>
    </dgm:pt>
    <dgm:pt modelId="{177787A5-B505-441D-BA05-C2EE72639C94}">
      <dgm:prSet/>
      <dgm:spPr/>
      <dgm:t>
        <a:bodyPr/>
        <a:lstStyle/>
        <a:p>
          <a:r>
            <a:rPr lang="en-US"/>
            <a:t>Campaign</a:t>
          </a:r>
        </a:p>
      </dgm:t>
    </dgm:pt>
    <dgm:pt modelId="{0228C1B3-3088-4BBA-98D6-1338B58D1830}" type="parTrans" cxnId="{A3B8F1A2-0C6E-433F-BD88-37F7F8AD9A97}">
      <dgm:prSet/>
      <dgm:spPr/>
      <dgm:t>
        <a:bodyPr/>
        <a:lstStyle/>
        <a:p>
          <a:endParaRPr lang="en-US"/>
        </a:p>
      </dgm:t>
    </dgm:pt>
    <dgm:pt modelId="{CBBC1B2A-68F3-4AD4-923B-DC5E8D35D71D}" type="sibTrans" cxnId="{A3B8F1A2-0C6E-433F-BD88-37F7F8AD9A97}">
      <dgm:prSet/>
      <dgm:spPr/>
      <dgm:t>
        <a:bodyPr/>
        <a:lstStyle/>
        <a:p>
          <a:endParaRPr lang="en-US"/>
        </a:p>
      </dgm:t>
    </dgm:pt>
    <dgm:pt modelId="{FD0EAA51-4669-4529-915B-DF01EB130539}">
      <dgm:prSet/>
      <dgm:spPr/>
      <dgm:t>
        <a:bodyPr/>
        <a:lstStyle/>
        <a:p>
          <a:r>
            <a:rPr lang="en-US"/>
            <a:t>Pdays</a:t>
          </a:r>
        </a:p>
      </dgm:t>
    </dgm:pt>
    <dgm:pt modelId="{8775ED5E-124F-4BCE-B3EE-B0B2306E4585}" type="parTrans" cxnId="{DBB15700-36B1-4845-BEA0-5F829F75BBF3}">
      <dgm:prSet/>
      <dgm:spPr/>
      <dgm:t>
        <a:bodyPr/>
        <a:lstStyle/>
        <a:p>
          <a:endParaRPr lang="en-US"/>
        </a:p>
      </dgm:t>
    </dgm:pt>
    <dgm:pt modelId="{59CDF0A7-D38F-4304-A7ED-BAAF4BAACB95}" type="sibTrans" cxnId="{DBB15700-36B1-4845-BEA0-5F829F75BBF3}">
      <dgm:prSet/>
      <dgm:spPr/>
      <dgm:t>
        <a:bodyPr/>
        <a:lstStyle/>
        <a:p>
          <a:endParaRPr lang="en-US"/>
        </a:p>
      </dgm:t>
    </dgm:pt>
    <dgm:pt modelId="{882B17FD-24C4-450F-94DC-13083B4FF508}">
      <dgm:prSet/>
      <dgm:spPr/>
      <dgm:t>
        <a:bodyPr/>
        <a:lstStyle/>
        <a:p>
          <a:r>
            <a:rPr lang="en-US"/>
            <a:t>Previous</a:t>
          </a:r>
        </a:p>
      </dgm:t>
    </dgm:pt>
    <dgm:pt modelId="{AAC1E59B-D244-42F2-8110-529045953827}" type="parTrans" cxnId="{A7A6114E-1920-4A37-99BC-39F012D2B94C}">
      <dgm:prSet/>
      <dgm:spPr/>
      <dgm:t>
        <a:bodyPr/>
        <a:lstStyle/>
        <a:p>
          <a:endParaRPr lang="en-US"/>
        </a:p>
      </dgm:t>
    </dgm:pt>
    <dgm:pt modelId="{F1690D94-39ED-447D-B65D-CE383CECB541}" type="sibTrans" cxnId="{A7A6114E-1920-4A37-99BC-39F012D2B94C}">
      <dgm:prSet/>
      <dgm:spPr/>
      <dgm:t>
        <a:bodyPr/>
        <a:lstStyle/>
        <a:p>
          <a:endParaRPr lang="en-US"/>
        </a:p>
      </dgm:t>
    </dgm:pt>
    <dgm:pt modelId="{C993008D-EC9B-4841-9E4F-CD252BB2B553}">
      <dgm:prSet/>
      <dgm:spPr/>
      <dgm:t>
        <a:bodyPr/>
        <a:lstStyle/>
        <a:p>
          <a:r>
            <a:rPr lang="en-US"/>
            <a:t>Poutcome</a:t>
          </a:r>
        </a:p>
      </dgm:t>
    </dgm:pt>
    <dgm:pt modelId="{2911E71B-AC45-471E-8F4A-A18C6D39ADFA}" type="parTrans" cxnId="{FECA96FA-F5A2-4C22-AE3C-DBA2669C4FD6}">
      <dgm:prSet/>
      <dgm:spPr/>
      <dgm:t>
        <a:bodyPr/>
        <a:lstStyle/>
        <a:p>
          <a:endParaRPr lang="en-US"/>
        </a:p>
      </dgm:t>
    </dgm:pt>
    <dgm:pt modelId="{0C059E18-D36C-4B44-890F-6220F9A7D17A}" type="sibTrans" cxnId="{FECA96FA-F5A2-4C22-AE3C-DBA2669C4FD6}">
      <dgm:prSet/>
      <dgm:spPr/>
      <dgm:t>
        <a:bodyPr/>
        <a:lstStyle/>
        <a:p>
          <a:endParaRPr lang="en-US"/>
        </a:p>
      </dgm:t>
    </dgm:pt>
    <dgm:pt modelId="{FE386BA9-24A4-4D03-8D97-44CC3659B391}">
      <dgm:prSet/>
      <dgm:spPr/>
      <dgm:t>
        <a:bodyPr/>
        <a:lstStyle/>
        <a:p>
          <a:r>
            <a:rPr lang="en-US"/>
            <a:t>Deposit</a:t>
          </a:r>
        </a:p>
      </dgm:t>
    </dgm:pt>
    <dgm:pt modelId="{49624FF5-20EA-44EA-9DD4-3A9835FCBDBF}" type="parTrans" cxnId="{25CDD3AD-68B3-4361-A45E-71EC82B6CBE1}">
      <dgm:prSet/>
      <dgm:spPr/>
      <dgm:t>
        <a:bodyPr/>
        <a:lstStyle/>
        <a:p>
          <a:endParaRPr lang="en-US"/>
        </a:p>
      </dgm:t>
    </dgm:pt>
    <dgm:pt modelId="{00DB5C32-D08E-407D-AC13-4B5A02CD7B9D}" type="sibTrans" cxnId="{25CDD3AD-68B3-4361-A45E-71EC82B6CBE1}">
      <dgm:prSet/>
      <dgm:spPr/>
      <dgm:t>
        <a:bodyPr/>
        <a:lstStyle/>
        <a:p>
          <a:endParaRPr lang="en-US"/>
        </a:p>
      </dgm:t>
    </dgm:pt>
    <dgm:pt modelId="{5FB31FCB-4438-4DBD-B156-2B3656404DD3}" type="pres">
      <dgm:prSet presAssocID="{008AAB75-ADB0-4160-A729-A6A57FCC14CF}" presName="diagram" presStyleCnt="0">
        <dgm:presLayoutVars>
          <dgm:dir/>
          <dgm:resizeHandles val="exact"/>
        </dgm:presLayoutVars>
      </dgm:prSet>
      <dgm:spPr/>
    </dgm:pt>
    <dgm:pt modelId="{D0AEDC54-78F8-40CE-84FD-6FFC8764C6C1}" type="pres">
      <dgm:prSet presAssocID="{7EE917E3-DEAC-4D9D-9BE5-31C4D8CA17C3}" presName="node" presStyleLbl="node1" presStyleIdx="0" presStyleCnt="16">
        <dgm:presLayoutVars>
          <dgm:bulletEnabled val="1"/>
        </dgm:presLayoutVars>
      </dgm:prSet>
      <dgm:spPr/>
    </dgm:pt>
    <dgm:pt modelId="{7AB44A77-1CB2-4F47-BE14-A8EDA6906D37}" type="pres">
      <dgm:prSet presAssocID="{3D285F77-1DF5-45AE-8B63-7C029107BAC2}" presName="sibTrans" presStyleCnt="0"/>
      <dgm:spPr/>
    </dgm:pt>
    <dgm:pt modelId="{C5496E13-AB1B-4E2D-8952-CC2AC44B5567}" type="pres">
      <dgm:prSet presAssocID="{645E8FB3-4B99-47E9-A298-2B4FD262B7D6}" presName="node" presStyleLbl="node1" presStyleIdx="1" presStyleCnt="16">
        <dgm:presLayoutVars>
          <dgm:bulletEnabled val="1"/>
        </dgm:presLayoutVars>
      </dgm:prSet>
      <dgm:spPr/>
    </dgm:pt>
    <dgm:pt modelId="{A634C084-C5F5-4020-9BE6-843E741023BF}" type="pres">
      <dgm:prSet presAssocID="{FCF64498-6933-4146-93C4-534C1E62B8F6}" presName="sibTrans" presStyleCnt="0"/>
      <dgm:spPr/>
    </dgm:pt>
    <dgm:pt modelId="{4133518A-E5F1-4F57-B166-EBCF0B7385D5}" type="pres">
      <dgm:prSet presAssocID="{EB1467F6-0081-4E34-A7B8-DA4B09B49F6F}" presName="node" presStyleLbl="node1" presStyleIdx="2" presStyleCnt="16">
        <dgm:presLayoutVars>
          <dgm:bulletEnabled val="1"/>
        </dgm:presLayoutVars>
      </dgm:prSet>
      <dgm:spPr/>
    </dgm:pt>
    <dgm:pt modelId="{4DD96E95-7DDC-4C54-BC23-8B4071DCDF2E}" type="pres">
      <dgm:prSet presAssocID="{AFA25417-9A69-4168-814E-DC0A8DA9BB77}" presName="sibTrans" presStyleCnt="0"/>
      <dgm:spPr/>
    </dgm:pt>
    <dgm:pt modelId="{DF430906-7859-4C4D-85E5-827F86126780}" type="pres">
      <dgm:prSet presAssocID="{709F510B-8271-4563-A134-3EECE0B6526B}" presName="node" presStyleLbl="node1" presStyleIdx="3" presStyleCnt="16">
        <dgm:presLayoutVars>
          <dgm:bulletEnabled val="1"/>
        </dgm:presLayoutVars>
      </dgm:prSet>
      <dgm:spPr/>
    </dgm:pt>
    <dgm:pt modelId="{D12351C4-DF8B-4E31-A721-45EB65FAA9E3}" type="pres">
      <dgm:prSet presAssocID="{4FF04BC3-F6D4-48B6-A168-1952E5D96D34}" presName="sibTrans" presStyleCnt="0"/>
      <dgm:spPr/>
    </dgm:pt>
    <dgm:pt modelId="{00ABB062-9730-46E9-8D73-1B30E43DF591}" type="pres">
      <dgm:prSet presAssocID="{B7298A1D-FC24-4FBC-8DAC-F808C58C059C}" presName="node" presStyleLbl="node1" presStyleIdx="4" presStyleCnt="16">
        <dgm:presLayoutVars>
          <dgm:bulletEnabled val="1"/>
        </dgm:presLayoutVars>
      </dgm:prSet>
      <dgm:spPr/>
    </dgm:pt>
    <dgm:pt modelId="{818B073F-CE97-459D-81C6-9E8AAFEED1AD}" type="pres">
      <dgm:prSet presAssocID="{56530972-22DB-4A03-B62A-8692424195E7}" presName="sibTrans" presStyleCnt="0"/>
      <dgm:spPr/>
    </dgm:pt>
    <dgm:pt modelId="{CF57FACE-7732-4C4C-8B5F-1250099A65FA}" type="pres">
      <dgm:prSet presAssocID="{55B2F68E-0353-4F61-A872-DAB061693858}" presName="node" presStyleLbl="node1" presStyleIdx="5" presStyleCnt="16">
        <dgm:presLayoutVars>
          <dgm:bulletEnabled val="1"/>
        </dgm:presLayoutVars>
      </dgm:prSet>
      <dgm:spPr/>
    </dgm:pt>
    <dgm:pt modelId="{A55491AB-B905-4289-A850-6194ECEB4BAC}" type="pres">
      <dgm:prSet presAssocID="{05CF5BE0-B7F4-430C-A0E0-ABCC27D243A5}" presName="sibTrans" presStyleCnt="0"/>
      <dgm:spPr/>
    </dgm:pt>
    <dgm:pt modelId="{32E56661-F480-4D5D-A73F-C5F130B7A976}" type="pres">
      <dgm:prSet presAssocID="{72A429BB-1BA5-462A-877A-8162166A7F61}" presName="node" presStyleLbl="node1" presStyleIdx="6" presStyleCnt="16">
        <dgm:presLayoutVars>
          <dgm:bulletEnabled val="1"/>
        </dgm:presLayoutVars>
      </dgm:prSet>
      <dgm:spPr/>
    </dgm:pt>
    <dgm:pt modelId="{B914EBC5-3AA2-40E9-BE80-83AC010E132D}" type="pres">
      <dgm:prSet presAssocID="{2B9EE7F7-FF21-4077-9AB7-51AF0685F5D7}" presName="sibTrans" presStyleCnt="0"/>
      <dgm:spPr/>
    </dgm:pt>
    <dgm:pt modelId="{2065A969-0B39-4F5F-81A0-DAA94BF6F6C0}" type="pres">
      <dgm:prSet presAssocID="{77131F10-9D4C-4C8A-BE11-69F90DBF72D0}" presName="node" presStyleLbl="node1" presStyleIdx="7" presStyleCnt="16">
        <dgm:presLayoutVars>
          <dgm:bulletEnabled val="1"/>
        </dgm:presLayoutVars>
      </dgm:prSet>
      <dgm:spPr/>
    </dgm:pt>
    <dgm:pt modelId="{B6DB8C38-AC16-4259-83AA-8B825C3F4DAC}" type="pres">
      <dgm:prSet presAssocID="{AD1002E8-DD98-4F6A-81A2-2537B50702EB}" presName="sibTrans" presStyleCnt="0"/>
      <dgm:spPr/>
    </dgm:pt>
    <dgm:pt modelId="{78525DB7-B5AE-4303-8F86-94987F69DAC0}" type="pres">
      <dgm:prSet presAssocID="{DD20EC7C-C430-4F57-A4D3-7D2897241B90}" presName="node" presStyleLbl="node1" presStyleIdx="8" presStyleCnt="16">
        <dgm:presLayoutVars>
          <dgm:bulletEnabled val="1"/>
        </dgm:presLayoutVars>
      </dgm:prSet>
      <dgm:spPr/>
    </dgm:pt>
    <dgm:pt modelId="{5541FCA1-1B04-40CF-A0B8-B24DC65383A1}" type="pres">
      <dgm:prSet presAssocID="{46F462CD-0717-46E6-A11B-C8B5F68BDF55}" presName="sibTrans" presStyleCnt="0"/>
      <dgm:spPr/>
    </dgm:pt>
    <dgm:pt modelId="{4166307B-2F51-4547-B9C5-BF7A04A1371D}" type="pres">
      <dgm:prSet presAssocID="{CAA947B7-02B0-4CEB-853C-FBDCB9CFE0C4}" presName="node" presStyleLbl="node1" presStyleIdx="9" presStyleCnt="16">
        <dgm:presLayoutVars>
          <dgm:bulletEnabled val="1"/>
        </dgm:presLayoutVars>
      </dgm:prSet>
      <dgm:spPr/>
    </dgm:pt>
    <dgm:pt modelId="{26ACAA3F-EAFD-46E1-BFBC-A812B1B34A9C}" type="pres">
      <dgm:prSet presAssocID="{101E0EFA-746B-4FA3-A962-FD93AF85AB07}" presName="sibTrans" presStyleCnt="0"/>
      <dgm:spPr/>
    </dgm:pt>
    <dgm:pt modelId="{136A6075-EA34-4468-90C9-D3AD4D7F4317}" type="pres">
      <dgm:prSet presAssocID="{68770D50-70D1-427E-9DCA-966273C8C1A2}" presName="node" presStyleLbl="node1" presStyleIdx="10" presStyleCnt="16">
        <dgm:presLayoutVars>
          <dgm:bulletEnabled val="1"/>
        </dgm:presLayoutVars>
      </dgm:prSet>
      <dgm:spPr/>
    </dgm:pt>
    <dgm:pt modelId="{35CA5714-71FA-438C-A005-77134C4CAA2B}" type="pres">
      <dgm:prSet presAssocID="{9B467A07-4ADE-475A-AE46-B721B1523E4D}" presName="sibTrans" presStyleCnt="0"/>
      <dgm:spPr/>
    </dgm:pt>
    <dgm:pt modelId="{FB89563E-0A68-4647-820D-EB42DEF21E54}" type="pres">
      <dgm:prSet presAssocID="{177787A5-B505-441D-BA05-C2EE72639C94}" presName="node" presStyleLbl="node1" presStyleIdx="11" presStyleCnt="16">
        <dgm:presLayoutVars>
          <dgm:bulletEnabled val="1"/>
        </dgm:presLayoutVars>
      </dgm:prSet>
      <dgm:spPr/>
    </dgm:pt>
    <dgm:pt modelId="{CA9CE4A4-FE04-446B-9E1B-C6F1B6AEC5ED}" type="pres">
      <dgm:prSet presAssocID="{CBBC1B2A-68F3-4AD4-923B-DC5E8D35D71D}" presName="sibTrans" presStyleCnt="0"/>
      <dgm:spPr/>
    </dgm:pt>
    <dgm:pt modelId="{A286866E-5DC4-45D9-BDD0-CA4A06D39783}" type="pres">
      <dgm:prSet presAssocID="{FD0EAA51-4669-4529-915B-DF01EB130539}" presName="node" presStyleLbl="node1" presStyleIdx="12" presStyleCnt="16">
        <dgm:presLayoutVars>
          <dgm:bulletEnabled val="1"/>
        </dgm:presLayoutVars>
      </dgm:prSet>
      <dgm:spPr/>
    </dgm:pt>
    <dgm:pt modelId="{931D3BF9-176F-448D-A6EC-F8B211BE3820}" type="pres">
      <dgm:prSet presAssocID="{59CDF0A7-D38F-4304-A7ED-BAAF4BAACB95}" presName="sibTrans" presStyleCnt="0"/>
      <dgm:spPr/>
    </dgm:pt>
    <dgm:pt modelId="{BB3B5ABE-47FE-4A32-8546-4D43CC198073}" type="pres">
      <dgm:prSet presAssocID="{882B17FD-24C4-450F-94DC-13083B4FF508}" presName="node" presStyleLbl="node1" presStyleIdx="13" presStyleCnt="16">
        <dgm:presLayoutVars>
          <dgm:bulletEnabled val="1"/>
        </dgm:presLayoutVars>
      </dgm:prSet>
      <dgm:spPr/>
    </dgm:pt>
    <dgm:pt modelId="{42DB2D4A-A95C-4378-B4CE-964E63EDA3AE}" type="pres">
      <dgm:prSet presAssocID="{F1690D94-39ED-447D-B65D-CE383CECB541}" presName="sibTrans" presStyleCnt="0"/>
      <dgm:spPr/>
    </dgm:pt>
    <dgm:pt modelId="{D606A079-4EB7-4961-8896-9D0B5538BA6F}" type="pres">
      <dgm:prSet presAssocID="{C993008D-EC9B-4841-9E4F-CD252BB2B553}" presName="node" presStyleLbl="node1" presStyleIdx="14" presStyleCnt="16">
        <dgm:presLayoutVars>
          <dgm:bulletEnabled val="1"/>
        </dgm:presLayoutVars>
      </dgm:prSet>
      <dgm:spPr/>
    </dgm:pt>
    <dgm:pt modelId="{554E6609-9E86-4F5D-AB83-17DF8065124A}" type="pres">
      <dgm:prSet presAssocID="{0C059E18-D36C-4B44-890F-6220F9A7D17A}" presName="sibTrans" presStyleCnt="0"/>
      <dgm:spPr/>
    </dgm:pt>
    <dgm:pt modelId="{5EE125F1-6E78-41C1-A9F9-5E940232EB35}" type="pres">
      <dgm:prSet presAssocID="{FE386BA9-24A4-4D03-8D97-44CC3659B391}" presName="node" presStyleLbl="node1" presStyleIdx="15" presStyleCnt="16">
        <dgm:presLayoutVars>
          <dgm:bulletEnabled val="1"/>
        </dgm:presLayoutVars>
      </dgm:prSet>
      <dgm:spPr/>
    </dgm:pt>
  </dgm:ptLst>
  <dgm:cxnLst>
    <dgm:cxn modelId="{DBB15700-36B1-4845-BEA0-5F829F75BBF3}" srcId="{008AAB75-ADB0-4160-A729-A6A57FCC14CF}" destId="{FD0EAA51-4669-4529-915B-DF01EB130539}" srcOrd="12" destOrd="0" parTransId="{8775ED5E-124F-4BCE-B3EE-B0B2306E4585}" sibTransId="{59CDF0A7-D38F-4304-A7ED-BAAF4BAACB95}"/>
    <dgm:cxn modelId="{AC033205-5CED-4CCF-B700-3E7912D19258}" srcId="{008AAB75-ADB0-4160-A729-A6A57FCC14CF}" destId="{7EE917E3-DEAC-4D9D-9BE5-31C4D8CA17C3}" srcOrd="0" destOrd="0" parTransId="{CA67419B-C1A1-4EC3-A696-19306B2E1D70}" sibTransId="{3D285F77-1DF5-45AE-8B63-7C029107BAC2}"/>
    <dgm:cxn modelId="{E5DAB408-60E5-48DA-BA5E-424C6189A694}" type="presOf" srcId="{72A429BB-1BA5-462A-877A-8162166A7F61}" destId="{32E56661-F480-4D5D-A73F-C5F130B7A976}" srcOrd="0" destOrd="0" presId="urn:microsoft.com/office/officeart/2005/8/layout/default"/>
    <dgm:cxn modelId="{6C4CED08-44EA-49C9-9AB0-09905F4A831D}" srcId="{008AAB75-ADB0-4160-A729-A6A57FCC14CF}" destId="{55B2F68E-0353-4F61-A872-DAB061693858}" srcOrd="5" destOrd="0" parTransId="{61C32090-8EC5-4CAD-B617-FACDA6A5876B}" sibTransId="{05CF5BE0-B7F4-430C-A0E0-ABCC27D243A5}"/>
    <dgm:cxn modelId="{9C5AEA09-4E42-4B4C-93FB-ADCF5A5880BA}" type="presOf" srcId="{709F510B-8271-4563-A134-3EECE0B6526B}" destId="{DF430906-7859-4C4D-85E5-827F86126780}" srcOrd="0" destOrd="0" presId="urn:microsoft.com/office/officeart/2005/8/layout/default"/>
    <dgm:cxn modelId="{878C290B-2C63-4ACA-9E6D-29DB50F56605}" type="presOf" srcId="{FD0EAA51-4669-4529-915B-DF01EB130539}" destId="{A286866E-5DC4-45D9-BDD0-CA4A06D39783}" srcOrd="0" destOrd="0" presId="urn:microsoft.com/office/officeart/2005/8/layout/default"/>
    <dgm:cxn modelId="{7F716A25-C55E-460E-B55E-EFAF7CD71A57}" type="presOf" srcId="{77131F10-9D4C-4C8A-BE11-69F90DBF72D0}" destId="{2065A969-0B39-4F5F-81A0-DAA94BF6F6C0}" srcOrd="0" destOrd="0" presId="urn:microsoft.com/office/officeart/2005/8/layout/default"/>
    <dgm:cxn modelId="{3E3C163B-07E9-46D7-91FE-A49A26C61674}" type="presOf" srcId="{177787A5-B505-441D-BA05-C2EE72639C94}" destId="{FB89563E-0A68-4647-820D-EB42DEF21E54}" srcOrd="0" destOrd="0" presId="urn:microsoft.com/office/officeart/2005/8/layout/default"/>
    <dgm:cxn modelId="{12ABA13C-5D1E-40A7-B514-A567E8442D7F}" type="presOf" srcId="{882B17FD-24C4-450F-94DC-13083B4FF508}" destId="{BB3B5ABE-47FE-4A32-8546-4D43CC198073}" srcOrd="0" destOrd="0" presId="urn:microsoft.com/office/officeart/2005/8/layout/default"/>
    <dgm:cxn modelId="{A7A6114E-1920-4A37-99BC-39F012D2B94C}" srcId="{008AAB75-ADB0-4160-A729-A6A57FCC14CF}" destId="{882B17FD-24C4-450F-94DC-13083B4FF508}" srcOrd="13" destOrd="0" parTransId="{AAC1E59B-D244-42F2-8110-529045953827}" sibTransId="{F1690D94-39ED-447D-B65D-CE383CECB541}"/>
    <dgm:cxn modelId="{D51F3754-D586-4D2D-8622-D7501DD09850}" type="presOf" srcId="{FE386BA9-24A4-4D03-8D97-44CC3659B391}" destId="{5EE125F1-6E78-41C1-A9F9-5E940232EB35}" srcOrd="0" destOrd="0" presId="urn:microsoft.com/office/officeart/2005/8/layout/default"/>
    <dgm:cxn modelId="{4440B15E-F12C-4A3F-9867-48E71C3DEB48}" type="presOf" srcId="{68770D50-70D1-427E-9DCA-966273C8C1A2}" destId="{136A6075-EA34-4468-90C9-D3AD4D7F4317}" srcOrd="0" destOrd="0" presId="urn:microsoft.com/office/officeart/2005/8/layout/default"/>
    <dgm:cxn modelId="{C5527166-0152-4F76-A96E-59B345D03EF4}" type="presOf" srcId="{008AAB75-ADB0-4160-A729-A6A57FCC14CF}" destId="{5FB31FCB-4438-4DBD-B156-2B3656404DD3}" srcOrd="0" destOrd="0" presId="urn:microsoft.com/office/officeart/2005/8/layout/default"/>
    <dgm:cxn modelId="{9E88AA70-8065-4679-869E-D37A5CFDBA6E}" srcId="{008AAB75-ADB0-4160-A729-A6A57FCC14CF}" destId="{B7298A1D-FC24-4FBC-8DAC-F808C58C059C}" srcOrd="4" destOrd="0" parTransId="{16A7AA2E-F52B-4206-8533-E404DE66C27F}" sibTransId="{56530972-22DB-4A03-B62A-8692424195E7}"/>
    <dgm:cxn modelId="{49AAD67D-C551-46C2-8BB6-E06E88E24FC5}" srcId="{008AAB75-ADB0-4160-A729-A6A57FCC14CF}" destId="{68770D50-70D1-427E-9DCA-966273C8C1A2}" srcOrd="10" destOrd="0" parTransId="{8242C3B7-D18E-4E9D-9ADF-1FD375203FBD}" sibTransId="{9B467A07-4ADE-475A-AE46-B721B1523E4D}"/>
    <dgm:cxn modelId="{A6239C81-A5F6-4307-9B88-C841678EA8D5}" type="presOf" srcId="{7EE917E3-DEAC-4D9D-9BE5-31C4D8CA17C3}" destId="{D0AEDC54-78F8-40CE-84FD-6FFC8764C6C1}" srcOrd="0" destOrd="0" presId="urn:microsoft.com/office/officeart/2005/8/layout/default"/>
    <dgm:cxn modelId="{E3BA5094-C198-4F9D-A926-1F47B6E08285}" type="presOf" srcId="{55B2F68E-0353-4F61-A872-DAB061693858}" destId="{CF57FACE-7732-4C4C-8B5F-1250099A65FA}" srcOrd="0" destOrd="0" presId="urn:microsoft.com/office/officeart/2005/8/layout/default"/>
    <dgm:cxn modelId="{9263A29F-213D-431F-B900-AB9905B9C39C}" type="presOf" srcId="{645E8FB3-4B99-47E9-A298-2B4FD262B7D6}" destId="{C5496E13-AB1B-4E2D-8952-CC2AC44B5567}" srcOrd="0" destOrd="0" presId="urn:microsoft.com/office/officeart/2005/8/layout/default"/>
    <dgm:cxn modelId="{A3B8F1A2-0C6E-433F-BD88-37F7F8AD9A97}" srcId="{008AAB75-ADB0-4160-A729-A6A57FCC14CF}" destId="{177787A5-B505-441D-BA05-C2EE72639C94}" srcOrd="11" destOrd="0" parTransId="{0228C1B3-3088-4BBA-98D6-1338B58D1830}" sibTransId="{CBBC1B2A-68F3-4AD4-923B-DC5E8D35D71D}"/>
    <dgm:cxn modelId="{63755CAD-A592-425B-A063-54584740A620}" srcId="{008AAB75-ADB0-4160-A729-A6A57FCC14CF}" destId="{72A429BB-1BA5-462A-877A-8162166A7F61}" srcOrd="6" destOrd="0" parTransId="{60C593CE-7AD6-4CA4-8961-79ED834FA162}" sibTransId="{2B9EE7F7-FF21-4077-9AB7-51AF0685F5D7}"/>
    <dgm:cxn modelId="{25CDD3AD-68B3-4361-A45E-71EC82B6CBE1}" srcId="{008AAB75-ADB0-4160-A729-A6A57FCC14CF}" destId="{FE386BA9-24A4-4D03-8D97-44CC3659B391}" srcOrd="15" destOrd="0" parTransId="{49624FF5-20EA-44EA-9DD4-3A9835FCBDBF}" sibTransId="{00DB5C32-D08E-407D-AC13-4B5A02CD7B9D}"/>
    <dgm:cxn modelId="{B9B31AB3-19AB-4AF2-84EE-6746D7E068DA}" type="presOf" srcId="{EB1467F6-0081-4E34-A7B8-DA4B09B49F6F}" destId="{4133518A-E5F1-4F57-B166-EBCF0B7385D5}" srcOrd="0" destOrd="0" presId="urn:microsoft.com/office/officeart/2005/8/layout/default"/>
    <dgm:cxn modelId="{F72E8BB5-465F-4029-B40E-6E4D046AE6CF}" type="presOf" srcId="{CAA947B7-02B0-4CEB-853C-FBDCB9CFE0C4}" destId="{4166307B-2F51-4547-B9C5-BF7A04A1371D}" srcOrd="0" destOrd="0" presId="urn:microsoft.com/office/officeart/2005/8/layout/default"/>
    <dgm:cxn modelId="{D5A080BA-270F-4F88-A028-9A8F0F8A96EF}" srcId="{008AAB75-ADB0-4160-A729-A6A57FCC14CF}" destId="{CAA947B7-02B0-4CEB-853C-FBDCB9CFE0C4}" srcOrd="9" destOrd="0" parTransId="{4012989E-E65F-4B3B-B43D-861DB4592660}" sibTransId="{101E0EFA-746B-4FA3-A962-FD93AF85AB07}"/>
    <dgm:cxn modelId="{ECF470CB-3460-4B69-8668-DED65EB38A69}" srcId="{008AAB75-ADB0-4160-A729-A6A57FCC14CF}" destId="{77131F10-9D4C-4C8A-BE11-69F90DBF72D0}" srcOrd="7" destOrd="0" parTransId="{DB77B88C-778A-4D50-9696-8400827ABC82}" sibTransId="{AD1002E8-DD98-4F6A-81A2-2537B50702EB}"/>
    <dgm:cxn modelId="{25DE53CC-03AC-4DDE-8F78-9602A8839E9A}" srcId="{008AAB75-ADB0-4160-A729-A6A57FCC14CF}" destId="{DD20EC7C-C430-4F57-A4D3-7D2897241B90}" srcOrd="8" destOrd="0" parTransId="{2F2E35C9-E963-409B-9E07-921C41776164}" sibTransId="{46F462CD-0717-46E6-A11B-C8B5F68BDF55}"/>
    <dgm:cxn modelId="{93993CD7-E9EE-4D53-96C2-3B908264C405}" srcId="{008AAB75-ADB0-4160-A729-A6A57FCC14CF}" destId="{645E8FB3-4B99-47E9-A298-2B4FD262B7D6}" srcOrd="1" destOrd="0" parTransId="{EA859DAB-FBC1-4FF2-A960-81F3B4F4F655}" sibTransId="{FCF64498-6933-4146-93C4-534C1E62B8F6}"/>
    <dgm:cxn modelId="{190FC3D8-17C5-4F6F-9A90-97EB488C9E27}" srcId="{008AAB75-ADB0-4160-A729-A6A57FCC14CF}" destId="{709F510B-8271-4563-A134-3EECE0B6526B}" srcOrd="3" destOrd="0" parTransId="{153786AA-1815-4F47-B3D5-7B1E6E554A57}" sibTransId="{4FF04BC3-F6D4-48B6-A168-1952E5D96D34}"/>
    <dgm:cxn modelId="{BCBD97DB-9CEA-4530-909E-FCB9F18925AB}" type="presOf" srcId="{C993008D-EC9B-4841-9E4F-CD252BB2B553}" destId="{D606A079-4EB7-4961-8896-9D0B5538BA6F}" srcOrd="0" destOrd="0" presId="urn:microsoft.com/office/officeart/2005/8/layout/default"/>
    <dgm:cxn modelId="{9F3C39DD-6F5A-436F-BE4F-46E2BB595E51}" type="presOf" srcId="{B7298A1D-FC24-4FBC-8DAC-F808C58C059C}" destId="{00ABB062-9730-46E9-8D73-1B30E43DF591}" srcOrd="0" destOrd="0" presId="urn:microsoft.com/office/officeart/2005/8/layout/default"/>
    <dgm:cxn modelId="{B39EEAE7-3B7A-42AB-ACB4-76CFDA3C659A}" srcId="{008AAB75-ADB0-4160-A729-A6A57FCC14CF}" destId="{EB1467F6-0081-4E34-A7B8-DA4B09B49F6F}" srcOrd="2" destOrd="0" parTransId="{5BB1355D-58BD-444B-9C9E-B6C8F13B0F9E}" sibTransId="{AFA25417-9A69-4168-814E-DC0A8DA9BB77}"/>
    <dgm:cxn modelId="{FECA96FA-F5A2-4C22-AE3C-DBA2669C4FD6}" srcId="{008AAB75-ADB0-4160-A729-A6A57FCC14CF}" destId="{C993008D-EC9B-4841-9E4F-CD252BB2B553}" srcOrd="14" destOrd="0" parTransId="{2911E71B-AC45-471E-8F4A-A18C6D39ADFA}" sibTransId="{0C059E18-D36C-4B44-890F-6220F9A7D17A}"/>
    <dgm:cxn modelId="{7F51D4FC-B257-4EB0-B04C-FF1781DCFDC7}" type="presOf" srcId="{DD20EC7C-C430-4F57-A4D3-7D2897241B90}" destId="{78525DB7-B5AE-4303-8F86-94987F69DAC0}" srcOrd="0" destOrd="0" presId="urn:microsoft.com/office/officeart/2005/8/layout/default"/>
    <dgm:cxn modelId="{213C7282-88D8-4072-A80B-1BA28D06AE66}" type="presParOf" srcId="{5FB31FCB-4438-4DBD-B156-2B3656404DD3}" destId="{D0AEDC54-78F8-40CE-84FD-6FFC8764C6C1}" srcOrd="0" destOrd="0" presId="urn:microsoft.com/office/officeart/2005/8/layout/default"/>
    <dgm:cxn modelId="{007449C5-6B3C-46BA-A2D0-245B9946DB48}" type="presParOf" srcId="{5FB31FCB-4438-4DBD-B156-2B3656404DD3}" destId="{7AB44A77-1CB2-4F47-BE14-A8EDA6906D37}" srcOrd="1" destOrd="0" presId="urn:microsoft.com/office/officeart/2005/8/layout/default"/>
    <dgm:cxn modelId="{18A2AD8A-9226-408D-9A23-EA9C2709B2A0}" type="presParOf" srcId="{5FB31FCB-4438-4DBD-B156-2B3656404DD3}" destId="{C5496E13-AB1B-4E2D-8952-CC2AC44B5567}" srcOrd="2" destOrd="0" presId="urn:microsoft.com/office/officeart/2005/8/layout/default"/>
    <dgm:cxn modelId="{B0EBF15D-FE71-473F-BA85-4E1DC76254FD}" type="presParOf" srcId="{5FB31FCB-4438-4DBD-B156-2B3656404DD3}" destId="{A634C084-C5F5-4020-9BE6-843E741023BF}" srcOrd="3" destOrd="0" presId="urn:microsoft.com/office/officeart/2005/8/layout/default"/>
    <dgm:cxn modelId="{815F8B14-80F2-40A2-988B-4826ECD1A111}" type="presParOf" srcId="{5FB31FCB-4438-4DBD-B156-2B3656404DD3}" destId="{4133518A-E5F1-4F57-B166-EBCF0B7385D5}" srcOrd="4" destOrd="0" presId="urn:microsoft.com/office/officeart/2005/8/layout/default"/>
    <dgm:cxn modelId="{D57306B6-3324-4C7C-A7C2-8C28CF3723A6}" type="presParOf" srcId="{5FB31FCB-4438-4DBD-B156-2B3656404DD3}" destId="{4DD96E95-7DDC-4C54-BC23-8B4071DCDF2E}" srcOrd="5" destOrd="0" presId="urn:microsoft.com/office/officeart/2005/8/layout/default"/>
    <dgm:cxn modelId="{F036357C-F542-4CCA-96FC-AD301ABE3CA1}" type="presParOf" srcId="{5FB31FCB-4438-4DBD-B156-2B3656404DD3}" destId="{DF430906-7859-4C4D-85E5-827F86126780}" srcOrd="6" destOrd="0" presId="urn:microsoft.com/office/officeart/2005/8/layout/default"/>
    <dgm:cxn modelId="{17827925-A9E5-4AAC-A7C0-4944AEC5321C}" type="presParOf" srcId="{5FB31FCB-4438-4DBD-B156-2B3656404DD3}" destId="{D12351C4-DF8B-4E31-A721-45EB65FAA9E3}" srcOrd="7" destOrd="0" presId="urn:microsoft.com/office/officeart/2005/8/layout/default"/>
    <dgm:cxn modelId="{DAEF2DCD-6A7D-4444-8EDF-8D32667FE170}" type="presParOf" srcId="{5FB31FCB-4438-4DBD-B156-2B3656404DD3}" destId="{00ABB062-9730-46E9-8D73-1B30E43DF591}" srcOrd="8" destOrd="0" presId="urn:microsoft.com/office/officeart/2005/8/layout/default"/>
    <dgm:cxn modelId="{9D82A3D5-9B04-4C79-B54C-2B281E701421}" type="presParOf" srcId="{5FB31FCB-4438-4DBD-B156-2B3656404DD3}" destId="{818B073F-CE97-459D-81C6-9E8AAFEED1AD}" srcOrd="9" destOrd="0" presId="urn:microsoft.com/office/officeart/2005/8/layout/default"/>
    <dgm:cxn modelId="{2DEAF082-F931-4692-89B7-51B422B3D5A8}" type="presParOf" srcId="{5FB31FCB-4438-4DBD-B156-2B3656404DD3}" destId="{CF57FACE-7732-4C4C-8B5F-1250099A65FA}" srcOrd="10" destOrd="0" presId="urn:microsoft.com/office/officeart/2005/8/layout/default"/>
    <dgm:cxn modelId="{D4DE1AB5-A48A-42D7-ADDE-F0E942336AF3}" type="presParOf" srcId="{5FB31FCB-4438-4DBD-B156-2B3656404DD3}" destId="{A55491AB-B905-4289-A850-6194ECEB4BAC}" srcOrd="11" destOrd="0" presId="urn:microsoft.com/office/officeart/2005/8/layout/default"/>
    <dgm:cxn modelId="{DE4F0624-A9BB-4B0E-83F2-E3C19C4F6036}" type="presParOf" srcId="{5FB31FCB-4438-4DBD-B156-2B3656404DD3}" destId="{32E56661-F480-4D5D-A73F-C5F130B7A976}" srcOrd="12" destOrd="0" presId="urn:microsoft.com/office/officeart/2005/8/layout/default"/>
    <dgm:cxn modelId="{3F3F1210-C459-432F-9F82-C6B46EC3E535}" type="presParOf" srcId="{5FB31FCB-4438-4DBD-B156-2B3656404DD3}" destId="{B914EBC5-3AA2-40E9-BE80-83AC010E132D}" srcOrd="13" destOrd="0" presId="urn:microsoft.com/office/officeart/2005/8/layout/default"/>
    <dgm:cxn modelId="{8E14A317-FB0F-4109-9354-452B702A25B3}" type="presParOf" srcId="{5FB31FCB-4438-4DBD-B156-2B3656404DD3}" destId="{2065A969-0B39-4F5F-81A0-DAA94BF6F6C0}" srcOrd="14" destOrd="0" presId="urn:microsoft.com/office/officeart/2005/8/layout/default"/>
    <dgm:cxn modelId="{6EBB3357-1C60-4DAB-8452-059105ACF065}" type="presParOf" srcId="{5FB31FCB-4438-4DBD-B156-2B3656404DD3}" destId="{B6DB8C38-AC16-4259-83AA-8B825C3F4DAC}" srcOrd="15" destOrd="0" presId="urn:microsoft.com/office/officeart/2005/8/layout/default"/>
    <dgm:cxn modelId="{2260A284-016B-4C6D-B75D-FE4C708384CD}" type="presParOf" srcId="{5FB31FCB-4438-4DBD-B156-2B3656404DD3}" destId="{78525DB7-B5AE-4303-8F86-94987F69DAC0}" srcOrd="16" destOrd="0" presId="urn:microsoft.com/office/officeart/2005/8/layout/default"/>
    <dgm:cxn modelId="{58CE3CA5-F8DE-45A8-B3FB-3C51EA72A870}" type="presParOf" srcId="{5FB31FCB-4438-4DBD-B156-2B3656404DD3}" destId="{5541FCA1-1B04-40CF-A0B8-B24DC65383A1}" srcOrd="17" destOrd="0" presId="urn:microsoft.com/office/officeart/2005/8/layout/default"/>
    <dgm:cxn modelId="{9E0DD88A-337E-40EC-97C0-3ABF4D9A7C96}" type="presParOf" srcId="{5FB31FCB-4438-4DBD-B156-2B3656404DD3}" destId="{4166307B-2F51-4547-B9C5-BF7A04A1371D}" srcOrd="18" destOrd="0" presId="urn:microsoft.com/office/officeart/2005/8/layout/default"/>
    <dgm:cxn modelId="{4EC8CC55-7AAC-4403-ACC5-9536A4668130}" type="presParOf" srcId="{5FB31FCB-4438-4DBD-B156-2B3656404DD3}" destId="{26ACAA3F-EAFD-46E1-BFBC-A812B1B34A9C}" srcOrd="19" destOrd="0" presId="urn:microsoft.com/office/officeart/2005/8/layout/default"/>
    <dgm:cxn modelId="{CC980C3F-E383-422F-A776-FECA803C3AB6}" type="presParOf" srcId="{5FB31FCB-4438-4DBD-B156-2B3656404DD3}" destId="{136A6075-EA34-4468-90C9-D3AD4D7F4317}" srcOrd="20" destOrd="0" presId="urn:microsoft.com/office/officeart/2005/8/layout/default"/>
    <dgm:cxn modelId="{7BCEA653-629F-4570-89BC-31CCB331B8C5}" type="presParOf" srcId="{5FB31FCB-4438-4DBD-B156-2B3656404DD3}" destId="{35CA5714-71FA-438C-A005-77134C4CAA2B}" srcOrd="21" destOrd="0" presId="urn:microsoft.com/office/officeart/2005/8/layout/default"/>
    <dgm:cxn modelId="{3086D743-4332-4060-8202-96D4AE21A49A}" type="presParOf" srcId="{5FB31FCB-4438-4DBD-B156-2B3656404DD3}" destId="{FB89563E-0A68-4647-820D-EB42DEF21E54}" srcOrd="22" destOrd="0" presId="urn:microsoft.com/office/officeart/2005/8/layout/default"/>
    <dgm:cxn modelId="{020BF434-03CB-4168-87E8-4D389E3B6C9A}" type="presParOf" srcId="{5FB31FCB-4438-4DBD-B156-2B3656404DD3}" destId="{CA9CE4A4-FE04-446B-9E1B-C6F1B6AEC5ED}" srcOrd="23" destOrd="0" presId="urn:microsoft.com/office/officeart/2005/8/layout/default"/>
    <dgm:cxn modelId="{B7515602-0AA8-463E-94C2-751ECCBA447D}" type="presParOf" srcId="{5FB31FCB-4438-4DBD-B156-2B3656404DD3}" destId="{A286866E-5DC4-45D9-BDD0-CA4A06D39783}" srcOrd="24" destOrd="0" presId="urn:microsoft.com/office/officeart/2005/8/layout/default"/>
    <dgm:cxn modelId="{105A8373-CE23-46B2-A144-15B6C4AEE551}" type="presParOf" srcId="{5FB31FCB-4438-4DBD-B156-2B3656404DD3}" destId="{931D3BF9-176F-448D-A6EC-F8B211BE3820}" srcOrd="25" destOrd="0" presId="urn:microsoft.com/office/officeart/2005/8/layout/default"/>
    <dgm:cxn modelId="{F5CA225A-9DF6-418F-8D6F-77DD1450178E}" type="presParOf" srcId="{5FB31FCB-4438-4DBD-B156-2B3656404DD3}" destId="{BB3B5ABE-47FE-4A32-8546-4D43CC198073}" srcOrd="26" destOrd="0" presId="urn:microsoft.com/office/officeart/2005/8/layout/default"/>
    <dgm:cxn modelId="{ABCE59FD-F1B5-4602-83AF-FF601B557E46}" type="presParOf" srcId="{5FB31FCB-4438-4DBD-B156-2B3656404DD3}" destId="{42DB2D4A-A95C-4378-B4CE-964E63EDA3AE}" srcOrd="27" destOrd="0" presId="urn:microsoft.com/office/officeart/2005/8/layout/default"/>
    <dgm:cxn modelId="{971406E2-C63F-4BFA-B1CF-1344C8F7D9A7}" type="presParOf" srcId="{5FB31FCB-4438-4DBD-B156-2B3656404DD3}" destId="{D606A079-4EB7-4961-8896-9D0B5538BA6F}" srcOrd="28" destOrd="0" presId="urn:microsoft.com/office/officeart/2005/8/layout/default"/>
    <dgm:cxn modelId="{2426AE3A-19E0-425C-9D8F-DBF6BB4253C2}" type="presParOf" srcId="{5FB31FCB-4438-4DBD-B156-2B3656404DD3}" destId="{554E6609-9E86-4F5D-AB83-17DF8065124A}" srcOrd="29" destOrd="0" presId="urn:microsoft.com/office/officeart/2005/8/layout/default"/>
    <dgm:cxn modelId="{D98CD7E4-D04A-4A4D-A654-9F7CF9677B0E}" type="presParOf" srcId="{5FB31FCB-4438-4DBD-B156-2B3656404DD3}" destId="{5EE125F1-6E78-41C1-A9F9-5E940232EB35}" srcOrd="3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ADFD28-5C29-46EC-A024-731FC7B5624E}"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79C099ED-8B16-4F0F-9E5D-6BFCF85A4416}">
      <dgm:prSet/>
      <dgm:spPr/>
      <dgm:t>
        <a:bodyPr/>
        <a:lstStyle/>
        <a:p>
          <a:pPr>
            <a:lnSpc>
              <a:spcPct val="100000"/>
            </a:lnSpc>
            <a:defRPr cap="all"/>
          </a:pPr>
          <a:r>
            <a:rPr lang="en-US" dirty="0">
              <a:solidFill>
                <a:schemeClr val="bg1"/>
              </a:solidFill>
            </a:rPr>
            <a:t>Customers</a:t>
          </a:r>
        </a:p>
      </dgm:t>
    </dgm:pt>
    <dgm:pt modelId="{E344A896-8FDC-4D67-B8F1-63C8CFF4AB33}" type="parTrans" cxnId="{7D765345-62EC-48E6-B9D3-B8C0A5A44C8F}">
      <dgm:prSet/>
      <dgm:spPr/>
      <dgm:t>
        <a:bodyPr/>
        <a:lstStyle/>
        <a:p>
          <a:endParaRPr lang="en-US"/>
        </a:p>
      </dgm:t>
    </dgm:pt>
    <dgm:pt modelId="{9CFCC91C-F2FD-48EF-AC0C-31F14EDDAA70}" type="sibTrans" cxnId="{7D765345-62EC-48E6-B9D3-B8C0A5A44C8F}">
      <dgm:prSet/>
      <dgm:spPr/>
      <dgm:t>
        <a:bodyPr/>
        <a:lstStyle/>
        <a:p>
          <a:endParaRPr lang="en-US"/>
        </a:p>
      </dgm:t>
    </dgm:pt>
    <dgm:pt modelId="{11DAD5E1-258A-4214-B6CF-29426C9CDE47}">
      <dgm:prSet/>
      <dgm:spPr/>
      <dgm:t>
        <a:bodyPr/>
        <a:lstStyle/>
        <a:p>
          <a:pPr>
            <a:lnSpc>
              <a:spcPct val="100000"/>
            </a:lnSpc>
            <a:defRPr cap="all"/>
          </a:pPr>
          <a:r>
            <a:rPr lang="en-US" dirty="0">
              <a:solidFill>
                <a:schemeClr val="bg1"/>
              </a:solidFill>
            </a:rPr>
            <a:t>Employees</a:t>
          </a:r>
        </a:p>
      </dgm:t>
    </dgm:pt>
    <dgm:pt modelId="{62D8B384-6BCF-4DC4-BE68-290B828E67A0}" type="parTrans" cxnId="{6DF3DFB1-56B1-4668-85E9-DCC1E71F8752}">
      <dgm:prSet/>
      <dgm:spPr/>
      <dgm:t>
        <a:bodyPr/>
        <a:lstStyle/>
        <a:p>
          <a:endParaRPr lang="en-US"/>
        </a:p>
      </dgm:t>
    </dgm:pt>
    <dgm:pt modelId="{97751760-934D-4F44-BEE0-A2CB74AEAC09}" type="sibTrans" cxnId="{6DF3DFB1-56B1-4668-85E9-DCC1E71F8752}">
      <dgm:prSet/>
      <dgm:spPr/>
      <dgm:t>
        <a:bodyPr/>
        <a:lstStyle/>
        <a:p>
          <a:endParaRPr lang="en-US"/>
        </a:p>
      </dgm:t>
    </dgm:pt>
    <dgm:pt modelId="{15F1373A-2597-488B-B6BB-09A07825C16D}">
      <dgm:prSet/>
      <dgm:spPr/>
      <dgm:t>
        <a:bodyPr/>
        <a:lstStyle/>
        <a:p>
          <a:pPr>
            <a:lnSpc>
              <a:spcPct val="100000"/>
            </a:lnSpc>
            <a:defRPr cap="all"/>
          </a:pPr>
          <a:r>
            <a:rPr lang="en-US" dirty="0">
              <a:solidFill>
                <a:schemeClr val="bg1"/>
              </a:solidFill>
            </a:rPr>
            <a:t>Shareholders and investors</a:t>
          </a:r>
        </a:p>
      </dgm:t>
    </dgm:pt>
    <dgm:pt modelId="{4B93C5A6-7242-4ABE-A944-CD7E5EA84FF1}" type="parTrans" cxnId="{9BF24E75-6487-44C5-A356-A5F4C70D63E8}">
      <dgm:prSet/>
      <dgm:spPr/>
      <dgm:t>
        <a:bodyPr/>
        <a:lstStyle/>
        <a:p>
          <a:endParaRPr lang="en-US"/>
        </a:p>
      </dgm:t>
    </dgm:pt>
    <dgm:pt modelId="{844D3117-4055-4887-844A-0901D6E55397}" type="sibTrans" cxnId="{9BF24E75-6487-44C5-A356-A5F4C70D63E8}">
      <dgm:prSet/>
      <dgm:spPr/>
      <dgm:t>
        <a:bodyPr/>
        <a:lstStyle/>
        <a:p>
          <a:endParaRPr lang="en-US"/>
        </a:p>
      </dgm:t>
    </dgm:pt>
    <dgm:pt modelId="{6A10CEEC-6C8B-4A79-894A-C8082559ABA4}">
      <dgm:prSet/>
      <dgm:spPr/>
      <dgm:t>
        <a:bodyPr/>
        <a:lstStyle/>
        <a:p>
          <a:pPr>
            <a:lnSpc>
              <a:spcPct val="100000"/>
            </a:lnSpc>
            <a:defRPr cap="all"/>
          </a:pPr>
          <a:r>
            <a:rPr lang="en-US" dirty="0">
              <a:solidFill>
                <a:schemeClr val="bg1"/>
              </a:solidFill>
            </a:rPr>
            <a:t>Government</a:t>
          </a:r>
        </a:p>
      </dgm:t>
    </dgm:pt>
    <dgm:pt modelId="{DB8D2C40-7C18-4CE6-914B-02D5FDDEC7D8}" type="parTrans" cxnId="{0E015C79-5619-4763-A3E1-3143AED447D8}">
      <dgm:prSet/>
      <dgm:spPr/>
      <dgm:t>
        <a:bodyPr/>
        <a:lstStyle/>
        <a:p>
          <a:endParaRPr lang="en-US"/>
        </a:p>
      </dgm:t>
    </dgm:pt>
    <dgm:pt modelId="{CB29AB70-DFE2-4E34-9185-EA2FD6F87E9F}" type="sibTrans" cxnId="{0E015C79-5619-4763-A3E1-3143AED447D8}">
      <dgm:prSet/>
      <dgm:spPr/>
      <dgm:t>
        <a:bodyPr/>
        <a:lstStyle/>
        <a:p>
          <a:endParaRPr lang="en-US"/>
        </a:p>
      </dgm:t>
    </dgm:pt>
    <dgm:pt modelId="{0A93D678-95A0-4D7C-8159-BD3CC1BCF854}" type="pres">
      <dgm:prSet presAssocID="{80ADFD28-5C29-46EC-A024-731FC7B5624E}" presName="root" presStyleCnt="0">
        <dgm:presLayoutVars>
          <dgm:dir/>
          <dgm:resizeHandles val="exact"/>
        </dgm:presLayoutVars>
      </dgm:prSet>
      <dgm:spPr/>
    </dgm:pt>
    <dgm:pt modelId="{AA15D967-87B4-47C9-88B4-CEFF25888811}" type="pres">
      <dgm:prSet presAssocID="{79C099ED-8B16-4F0F-9E5D-6BFCF85A4416}" presName="compNode" presStyleCnt="0"/>
      <dgm:spPr/>
    </dgm:pt>
    <dgm:pt modelId="{F33BC327-1E10-450C-8E65-49F88D44534E}" type="pres">
      <dgm:prSet presAssocID="{79C099ED-8B16-4F0F-9E5D-6BFCF85A4416}" presName="iconBgRect" presStyleLbl="bgShp" presStyleIdx="0" presStyleCnt="4">
        <dgm:style>
          <a:lnRef idx="2">
            <a:schemeClr val="accent4"/>
          </a:lnRef>
          <a:fillRef idx="1">
            <a:schemeClr val="lt1"/>
          </a:fillRef>
          <a:effectRef idx="0">
            <a:schemeClr val="accent4"/>
          </a:effectRef>
          <a:fontRef idx="minor">
            <a:schemeClr val="dk1"/>
          </a:fontRef>
        </dgm:style>
      </dgm:prSet>
      <dgm:spPr/>
    </dgm:pt>
    <dgm:pt modelId="{997F6D50-2D4A-4A97-8957-3E2CABE549EF}" type="pres">
      <dgm:prSet presAssocID="{79C099ED-8B16-4F0F-9E5D-6BFCF85A441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71A30452-C6E4-4F5E-832E-EFC183F003A9}" type="pres">
      <dgm:prSet presAssocID="{79C099ED-8B16-4F0F-9E5D-6BFCF85A4416}" presName="spaceRect" presStyleCnt="0"/>
      <dgm:spPr/>
    </dgm:pt>
    <dgm:pt modelId="{536D264E-59DF-43B1-B37B-C97B880A49ED}" type="pres">
      <dgm:prSet presAssocID="{79C099ED-8B16-4F0F-9E5D-6BFCF85A4416}" presName="textRect" presStyleLbl="revTx" presStyleIdx="0" presStyleCnt="4">
        <dgm:presLayoutVars>
          <dgm:chMax val="1"/>
          <dgm:chPref val="1"/>
        </dgm:presLayoutVars>
      </dgm:prSet>
      <dgm:spPr/>
    </dgm:pt>
    <dgm:pt modelId="{475C8FAD-42F1-4F22-BFFD-247B557CCCA7}" type="pres">
      <dgm:prSet presAssocID="{9CFCC91C-F2FD-48EF-AC0C-31F14EDDAA70}" presName="sibTrans" presStyleCnt="0"/>
      <dgm:spPr/>
    </dgm:pt>
    <dgm:pt modelId="{A3E88196-1077-4335-A28F-03D30D36FC7D}" type="pres">
      <dgm:prSet presAssocID="{11DAD5E1-258A-4214-B6CF-29426C9CDE47}" presName="compNode" presStyleCnt="0"/>
      <dgm:spPr/>
    </dgm:pt>
    <dgm:pt modelId="{821C1078-2FE2-4B5E-BCA1-6656BB43A3EA}" type="pres">
      <dgm:prSet presAssocID="{11DAD5E1-258A-4214-B6CF-29426C9CDE47}" presName="iconBgRect" presStyleLbl="bgShp" presStyleIdx="1" presStyleCnt="4">
        <dgm:style>
          <a:lnRef idx="2">
            <a:schemeClr val="accent3"/>
          </a:lnRef>
          <a:fillRef idx="1">
            <a:schemeClr val="lt1"/>
          </a:fillRef>
          <a:effectRef idx="0">
            <a:schemeClr val="accent3"/>
          </a:effectRef>
          <a:fontRef idx="minor">
            <a:schemeClr val="dk1"/>
          </a:fontRef>
        </dgm:style>
      </dgm:prSet>
      <dgm:spPr/>
    </dgm:pt>
    <dgm:pt modelId="{5D41E69F-5E2C-4FBE-B07F-D52324C9B6F7}" type="pres">
      <dgm:prSet presAssocID="{11DAD5E1-258A-4214-B6CF-29426C9CDE4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m"/>
        </a:ext>
      </dgm:extLst>
    </dgm:pt>
    <dgm:pt modelId="{6303CCDD-DCE1-4F3D-A554-092EB6DEE8DC}" type="pres">
      <dgm:prSet presAssocID="{11DAD5E1-258A-4214-B6CF-29426C9CDE47}" presName="spaceRect" presStyleCnt="0"/>
      <dgm:spPr/>
    </dgm:pt>
    <dgm:pt modelId="{381E7AD5-B8E4-4AE1-BB1C-4956A4E20BAE}" type="pres">
      <dgm:prSet presAssocID="{11DAD5E1-258A-4214-B6CF-29426C9CDE47}" presName="textRect" presStyleLbl="revTx" presStyleIdx="1" presStyleCnt="4">
        <dgm:presLayoutVars>
          <dgm:chMax val="1"/>
          <dgm:chPref val="1"/>
        </dgm:presLayoutVars>
      </dgm:prSet>
      <dgm:spPr/>
    </dgm:pt>
    <dgm:pt modelId="{795EDFF1-6CC8-4A74-A4B4-B6F1C9EFD84E}" type="pres">
      <dgm:prSet presAssocID="{97751760-934D-4F44-BEE0-A2CB74AEAC09}" presName="sibTrans" presStyleCnt="0"/>
      <dgm:spPr/>
    </dgm:pt>
    <dgm:pt modelId="{44D17B52-B7CA-457E-B754-24410ADB64BD}" type="pres">
      <dgm:prSet presAssocID="{15F1373A-2597-488B-B6BB-09A07825C16D}" presName="compNode" presStyleCnt="0"/>
      <dgm:spPr/>
    </dgm:pt>
    <dgm:pt modelId="{885BA1D1-2732-4D3E-A6BE-11D1D8A98FC0}" type="pres">
      <dgm:prSet presAssocID="{15F1373A-2597-488B-B6BB-09A07825C16D}" presName="iconBgRect" presStyleLbl="bgShp" presStyleIdx="2" presStyleCnt="4">
        <dgm:style>
          <a:lnRef idx="2">
            <a:schemeClr val="accent3"/>
          </a:lnRef>
          <a:fillRef idx="1">
            <a:schemeClr val="lt1"/>
          </a:fillRef>
          <a:effectRef idx="0">
            <a:schemeClr val="accent3"/>
          </a:effectRef>
          <a:fontRef idx="minor">
            <a:schemeClr val="dk1"/>
          </a:fontRef>
        </dgm:style>
      </dgm:prSet>
      <dgm:spPr/>
    </dgm:pt>
    <dgm:pt modelId="{4080FE81-09E8-4A17-9F21-8950149A3CAF}" type="pres">
      <dgm:prSet presAssocID="{15F1373A-2597-488B-B6BB-09A07825C16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46A2B965-275D-4EDE-BEE3-A7A597EFD376}" type="pres">
      <dgm:prSet presAssocID="{15F1373A-2597-488B-B6BB-09A07825C16D}" presName="spaceRect" presStyleCnt="0"/>
      <dgm:spPr/>
    </dgm:pt>
    <dgm:pt modelId="{2D367FDA-F4E6-4A94-8772-3A3AE4A2630F}" type="pres">
      <dgm:prSet presAssocID="{15F1373A-2597-488B-B6BB-09A07825C16D}" presName="textRect" presStyleLbl="revTx" presStyleIdx="2" presStyleCnt="4">
        <dgm:presLayoutVars>
          <dgm:chMax val="1"/>
          <dgm:chPref val="1"/>
        </dgm:presLayoutVars>
      </dgm:prSet>
      <dgm:spPr/>
    </dgm:pt>
    <dgm:pt modelId="{963AB109-BB03-41A7-ACEB-A5F8E1C93827}" type="pres">
      <dgm:prSet presAssocID="{844D3117-4055-4887-844A-0901D6E55397}" presName="sibTrans" presStyleCnt="0"/>
      <dgm:spPr/>
    </dgm:pt>
    <dgm:pt modelId="{17567172-DCDC-4CA3-A401-55763B5F028E}" type="pres">
      <dgm:prSet presAssocID="{6A10CEEC-6C8B-4A79-894A-C8082559ABA4}" presName="compNode" presStyleCnt="0"/>
      <dgm:spPr/>
    </dgm:pt>
    <dgm:pt modelId="{F4E6C1F9-2C71-4F40-A089-BCD6C1ABFF9B}" type="pres">
      <dgm:prSet presAssocID="{6A10CEEC-6C8B-4A79-894A-C8082559ABA4}" presName="iconBgRect" presStyleLbl="bgShp" presStyleIdx="3" presStyleCnt="4">
        <dgm:style>
          <a:lnRef idx="2">
            <a:schemeClr val="accent3"/>
          </a:lnRef>
          <a:fillRef idx="1">
            <a:schemeClr val="lt1"/>
          </a:fillRef>
          <a:effectRef idx="0">
            <a:schemeClr val="accent3"/>
          </a:effectRef>
          <a:fontRef idx="minor">
            <a:schemeClr val="dk1"/>
          </a:fontRef>
        </dgm:style>
      </dgm:prSet>
      <dgm:spPr/>
    </dgm:pt>
    <dgm:pt modelId="{264E3512-BF04-4B68-8E70-D6C67F872A7A}" type="pres">
      <dgm:prSet presAssocID="{6A10CEEC-6C8B-4A79-894A-C8082559ABA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nk"/>
        </a:ext>
      </dgm:extLst>
    </dgm:pt>
    <dgm:pt modelId="{1C36BF98-121B-4BF9-A62A-C9D3165484F4}" type="pres">
      <dgm:prSet presAssocID="{6A10CEEC-6C8B-4A79-894A-C8082559ABA4}" presName="spaceRect" presStyleCnt="0"/>
      <dgm:spPr/>
    </dgm:pt>
    <dgm:pt modelId="{85E46B24-70F3-40A5-A14D-2B98F39DBAD9}" type="pres">
      <dgm:prSet presAssocID="{6A10CEEC-6C8B-4A79-894A-C8082559ABA4}" presName="textRect" presStyleLbl="revTx" presStyleIdx="3" presStyleCnt="4">
        <dgm:presLayoutVars>
          <dgm:chMax val="1"/>
          <dgm:chPref val="1"/>
        </dgm:presLayoutVars>
      </dgm:prSet>
      <dgm:spPr/>
    </dgm:pt>
  </dgm:ptLst>
  <dgm:cxnLst>
    <dgm:cxn modelId="{7D765345-62EC-48E6-B9D3-B8C0A5A44C8F}" srcId="{80ADFD28-5C29-46EC-A024-731FC7B5624E}" destId="{79C099ED-8B16-4F0F-9E5D-6BFCF85A4416}" srcOrd="0" destOrd="0" parTransId="{E344A896-8FDC-4D67-B8F1-63C8CFF4AB33}" sibTransId="{9CFCC91C-F2FD-48EF-AC0C-31F14EDDAA70}"/>
    <dgm:cxn modelId="{0C1B5152-841F-48EF-91D6-42E188A1ECD2}" type="presOf" srcId="{80ADFD28-5C29-46EC-A024-731FC7B5624E}" destId="{0A93D678-95A0-4D7C-8159-BD3CC1BCF854}" srcOrd="0" destOrd="0" presId="urn:microsoft.com/office/officeart/2018/5/layout/IconCircleLabelList"/>
    <dgm:cxn modelId="{9BB68162-21C2-465A-91A5-E2A9ACB2A801}" type="presOf" srcId="{79C099ED-8B16-4F0F-9E5D-6BFCF85A4416}" destId="{536D264E-59DF-43B1-B37B-C97B880A49ED}" srcOrd="0" destOrd="0" presId="urn:microsoft.com/office/officeart/2018/5/layout/IconCircleLabelList"/>
    <dgm:cxn modelId="{9BF24E75-6487-44C5-A356-A5F4C70D63E8}" srcId="{80ADFD28-5C29-46EC-A024-731FC7B5624E}" destId="{15F1373A-2597-488B-B6BB-09A07825C16D}" srcOrd="2" destOrd="0" parTransId="{4B93C5A6-7242-4ABE-A944-CD7E5EA84FF1}" sibTransId="{844D3117-4055-4887-844A-0901D6E55397}"/>
    <dgm:cxn modelId="{0E015C79-5619-4763-A3E1-3143AED447D8}" srcId="{80ADFD28-5C29-46EC-A024-731FC7B5624E}" destId="{6A10CEEC-6C8B-4A79-894A-C8082559ABA4}" srcOrd="3" destOrd="0" parTransId="{DB8D2C40-7C18-4CE6-914B-02D5FDDEC7D8}" sibTransId="{CB29AB70-DFE2-4E34-9185-EA2FD6F87E9F}"/>
    <dgm:cxn modelId="{F9F194A8-B51B-48EF-9107-885AD9CA4696}" type="presOf" srcId="{11DAD5E1-258A-4214-B6CF-29426C9CDE47}" destId="{381E7AD5-B8E4-4AE1-BB1C-4956A4E20BAE}" srcOrd="0" destOrd="0" presId="urn:microsoft.com/office/officeart/2018/5/layout/IconCircleLabelList"/>
    <dgm:cxn modelId="{6DF3DFB1-56B1-4668-85E9-DCC1E71F8752}" srcId="{80ADFD28-5C29-46EC-A024-731FC7B5624E}" destId="{11DAD5E1-258A-4214-B6CF-29426C9CDE47}" srcOrd="1" destOrd="0" parTransId="{62D8B384-6BCF-4DC4-BE68-290B828E67A0}" sibTransId="{97751760-934D-4F44-BEE0-A2CB74AEAC09}"/>
    <dgm:cxn modelId="{856F2EB6-D6FF-48FE-9116-15FEFE83B5A5}" type="presOf" srcId="{15F1373A-2597-488B-B6BB-09A07825C16D}" destId="{2D367FDA-F4E6-4A94-8772-3A3AE4A2630F}" srcOrd="0" destOrd="0" presId="urn:microsoft.com/office/officeart/2018/5/layout/IconCircleLabelList"/>
    <dgm:cxn modelId="{3F577FC4-592C-4FAD-A5C8-B0BBCAC98C86}" type="presOf" srcId="{6A10CEEC-6C8B-4A79-894A-C8082559ABA4}" destId="{85E46B24-70F3-40A5-A14D-2B98F39DBAD9}" srcOrd="0" destOrd="0" presId="urn:microsoft.com/office/officeart/2018/5/layout/IconCircleLabelList"/>
    <dgm:cxn modelId="{DEE48FF9-18BC-4946-B70B-EB55C22A5B56}" type="presParOf" srcId="{0A93D678-95A0-4D7C-8159-BD3CC1BCF854}" destId="{AA15D967-87B4-47C9-88B4-CEFF25888811}" srcOrd="0" destOrd="0" presId="urn:microsoft.com/office/officeart/2018/5/layout/IconCircleLabelList"/>
    <dgm:cxn modelId="{A13886A5-CD6E-4DB0-A63F-919CB2A7BA99}" type="presParOf" srcId="{AA15D967-87B4-47C9-88B4-CEFF25888811}" destId="{F33BC327-1E10-450C-8E65-49F88D44534E}" srcOrd="0" destOrd="0" presId="urn:microsoft.com/office/officeart/2018/5/layout/IconCircleLabelList"/>
    <dgm:cxn modelId="{6DECBF9A-B24A-41BD-A706-65A19A1E3FE6}" type="presParOf" srcId="{AA15D967-87B4-47C9-88B4-CEFF25888811}" destId="{997F6D50-2D4A-4A97-8957-3E2CABE549EF}" srcOrd="1" destOrd="0" presId="urn:microsoft.com/office/officeart/2018/5/layout/IconCircleLabelList"/>
    <dgm:cxn modelId="{2403C542-56B8-45D1-8D70-DC5F9B713233}" type="presParOf" srcId="{AA15D967-87B4-47C9-88B4-CEFF25888811}" destId="{71A30452-C6E4-4F5E-832E-EFC183F003A9}" srcOrd="2" destOrd="0" presId="urn:microsoft.com/office/officeart/2018/5/layout/IconCircleLabelList"/>
    <dgm:cxn modelId="{26B7A8B1-C1DC-4420-A97C-863659599299}" type="presParOf" srcId="{AA15D967-87B4-47C9-88B4-CEFF25888811}" destId="{536D264E-59DF-43B1-B37B-C97B880A49ED}" srcOrd="3" destOrd="0" presId="urn:microsoft.com/office/officeart/2018/5/layout/IconCircleLabelList"/>
    <dgm:cxn modelId="{F076CDAB-9390-40A1-AFA9-DF7441BA6619}" type="presParOf" srcId="{0A93D678-95A0-4D7C-8159-BD3CC1BCF854}" destId="{475C8FAD-42F1-4F22-BFFD-247B557CCCA7}" srcOrd="1" destOrd="0" presId="urn:microsoft.com/office/officeart/2018/5/layout/IconCircleLabelList"/>
    <dgm:cxn modelId="{695CD830-7AE2-4EC8-A1C2-97581AF8A22E}" type="presParOf" srcId="{0A93D678-95A0-4D7C-8159-BD3CC1BCF854}" destId="{A3E88196-1077-4335-A28F-03D30D36FC7D}" srcOrd="2" destOrd="0" presId="urn:microsoft.com/office/officeart/2018/5/layout/IconCircleLabelList"/>
    <dgm:cxn modelId="{F725689A-BD6D-4B97-B7A6-DBD7294536B8}" type="presParOf" srcId="{A3E88196-1077-4335-A28F-03D30D36FC7D}" destId="{821C1078-2FE2-4B5E-BCA1-6656BB43A3EA}" srcOrd="0" destOrd="0" presId="urn:microsoft.com/office/officeart/2018/5/layout/IconCircleLabelList"/>
    <dgm:cxn modelId="{D8A5F2A8-D90A-474C-B8EB-3BE7C5BE614E}" type="presParOf" srcId="{A3E88196-1077-4335-A28F-03D30D36FC7D}" destId="{5D41E69F-5E2C-4FBE-B07F-D52324C9B6F7}" srcOrd="1" destOrd="0" presId="urn:microsoft.com/office/officeart/2018/5/layout/IconCircleLabelList"/>
    <dgm:cxn modelId="{44AC08C8-7830-43CA-8C99-ADB1F2BEB169}" type="presParOf" srcId="{A3E88196-1077-4335-A28F-03D30D36FC7D}" destId="{6303CCDD-DCE1-4F3D-A554-092EB6DEE8DC}" srcOrd="2" destOrd="0" presId="urn:microsoft.com/office/officeart/2018/5/layout/IconCircleLabelList"/>
    <dgm:cxn modelId="{6C1D22A6-3122-4C94-9786-3A1264DCE23F}" type="presParOf" srcId="{A3E88196-1077-4335-A28F-03D30D36FC7D}" destId="{381E7AD5-B8E4-4AE1-BB1C-4956A4E20BAE}" srcOrd="3" destOrd="0" presId="urn:microsoft.com/office/officeart/2018/5/layout/IconCircleLabelList"/>
    <dgm:cxn modelId="{BAB830B8-0EFD-4E52-BA49-8FF1E9E3BE95}" type="presParOf" srcId="{0A93D678-95A0-4D7C-8159-BD3CC1BCF854}" destId="{795EDFF1-6CC8-4A74-A4B4-B6F1C9EFD84E}" srcOrd="3" destOrd="0" presId="urn:microsoft.com/office/officeart/2018/5/layout/IconCircleLabelList"/>
    <dgm:cxn modelId="{3880A6D4-6258-40A2-83B9-FFA3D2514166}" type="presParOf" srcId="{0A93D678-95A0-4D7C-8159-BD3CC1BCF854}" destId="{44D17B52-B7CA-457E-B754-24410ADB64BD}" srcOrd="4" destOrd="0" presId="urn:microsoft.com/office/officeart/2018/5/layout/IconCircleLabelList"/>
    <dgm:cxn modelId="{2E2CE584-C396-49C1-968E-EC694BE648A4}" type="presParOf" srcId="{44D17B52-B7CA-457E-B754-24410ADB64BD}" destId="{885BA1D1-2732-4D3E-A6BE-11D1D8A98FC0}" srcOrd="0" destOrd="0" presId="urn:microsoft.com/office/officeart/2018/5/layout/IconCircleLabelList"/>
    <dgm:cxn modelId="{2D4F6D16-AB0F-4ED1-93A0-EB1159583D5F}" type="presParOf" srcId="{44D17B52-B7CA-457E-B754-24410ADB64BD}" destId="{4080FE81-09E8-4A17-9F21-8950149A3CAF}" srcOrd="1" destOrd="0" presId="urn:microsoft.com/office/officeart/2018/5/layout/IconCircleLabelList"/>
    <dgm:cxn modelId="{C66DECB4-78C5-41FA-8246-9EA4D984D884}" type="presParOf" srcId="{44D17B52-B7CA-457E-B754-24410ADB64BD}" destId="{46A2B965-275D-4EDE-BEE3-A7A597EFD376}" srcOrd="2" destOrd="0" presId="urn:microsoft.com/office/officeart/2018/5/layout/IconCircleLabelList"/>
    <dgm:cxn modelId="{2E8A8145-0792-41A8-A388-C734CBE7E248}" type="presParOf" srcId="{44D17B52-B7CA-457E-B754-24410ADB64BD}" destId="{2D367FDA-F4E6-4A94-8772-3A3AE4A2630F}" srcOrd="3" destOrd="0" presId="urn:microsoft.com/office/officeart/2018/5/layout/IconCircleLabelList"/>
    <dgm:cxn modelId="{E27B3E3A-C325-4BDA-82B2-2DD4F899B93B}" type="presParOf" srcId="{0A93D678-95A0-4D7C-8159-BD3CC1BCF854}" destId="{963AB109-BB03-41A7-ACEB-A5F8E1C93827}" srcOrd="5" destOrd="0" presId="urn:microsoft.com/office/officeart/2018/5/layout/IconCircleLabelList"/>
    <dgm:cxn modelId="{3C6463C3-7DDC-4413-A9D7-3577871B84D8}" type="presParOf" srcId="{0A93D678-95A0-4D7C-8159-BD3CC1BCF854}" destId="{17567172-DCDC-4CA3-A401-55763B5F028E}" srcOrd="6" destOrd="0" presId="urn:microsoft.com/office/officeart/2018/5/layout/IconCircleLabelList"/>
    <dgm:cxn modelId="{7F294B18-24FE-4B1D-86A2-238566852DAE}" type="presParOf" srcId="{17567172-DCDC-4CA3-A401-55763B5F028E}" destId="{F4E6C1F9-2C71-4F40-A089-BCD6C1ABFF9B}" srcOrd="0" destOrd="0" presId="urn:microsoft.com/office/officeart/2018/5/layout/IconCircleLabelList"/>
    <dgm:cxn modelId="{1F1CD695-27B9-48CE-9220-DC90E47D27C5}" type="presParOf" srcId="{17567172-DCDC-4CA3-A401-55763B5F028E}" destId="{264E3512-BF04-4B68-8E70-D6C67F872A7A}" srcOrd="1" destOrd="0" presId="urn:microsoft.com/office/officeart/2018/5/layout/IconCircleLabelList"/>
    <dgm:cxn modelId="{28815FB0-2876-465C-8077-6D4D0FCA4DC1}" type="presParOf" srcId="{17567172-DCDC-4CA3-A401-55763B5F028E}" destId="{1C36BF98-121B-4BF9-A62A-C9D3165484F4}" srcOrd="2" destOrd="0" presId="urn:microsoft.com/office/officeart/2018/5/layout/IconCircleLabelList"/>
    <dgm:cxn modelId="{266E491D-2D2B-4513-9B8A-0E3009A62B43}" type="presParOf" srcId="{17567172-DCDC-4CA3-A401-55763B5F028E}" destId="{85E46B24-70F3-40A5-A14D-2B98F39DBAD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383A6A-A35B-4AD8-98CC-0FF32EF3DDF1}"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CB52EC95-1262-4FB1-9D60-03770388BCCB}">
      <dgm:prSet/>
      <dgm:spPr/>
      <dgm:t>
        <a:bodyPr/>
        <a:lstStyle/>
        <a:p>
          <a:r>
            <a:rPr lang="en-US"/>
            <a:t>Box plot</a:t>
          </a:r>
        </a:p>
      </dgm:t>
    </dgm:pt>
    <dgm:pt modelId="{A9538D9C-E885-45BD-B7BF-BF016D6340FD}" type="parTrans" cxnId="{329BE104-0C76-419E-9F9D-2F088A95E343}">
      <dgm:prSet/>
      <dgm:spPr/>
      <dgm:t>
        <a:bodyPr/>
        <a:lstStyle/>
        <a:p>
          <a:endParaRPr lang="en-US"/>
        </a:p>
      </dgm:t>
    </dgm:pt>
    <dgm:pt modelId="{FD5BFC4B-0760-487F-95C5-94632B99FF67}" type="sibTrans" cxnId="{329BE104-0C76-419E-9F9D-2F088A95E343}">
      <dgm:prSet/>
      <dgm:spPr/>
      <dgm:t>
        <a:bodyPr/>
        <a:lstStyle/>
        <a:p>
          <a:endParaRPr lang="en-US"/>
        </a:p>
      </dgm:t>
    </dgm:pt>
    <dgm:pt modelId="{D21E484C-E0F1-483C-8726-3719EEBD60CC}">
      <dgm:prSet/>
      <dgm:spPr/>
      <dgm:t>
        <a:bodyPr/>
        <a:lstStyle/>
        <a:p>
          <a:r>
            <a:rPr lang="en-US"/>
            <a:t>Bar charts</a:t>
          </a:r>
        </a:p>
      </dgm:t>
    </dgm:pt>
    <dgm:pt modelId="{9A6E5DD3-7E06-408D-9C4B-268F8F4178C3}" type="parTrans" cxnId="{D5E44741-5E5E-4FCB-949E-EA876FB60D5E}">
      <dgm:prSet/>
      <dgm:spPr/>
      <dgm:t>
        <a:bodyPr/>
        <a:lstStyle/>
        <a:p>
          <a:endParaRPr lang="en-US"/>
        </a:p>
      </dgm:t>
    </dgm:pt>
    <dgm:pt modelId="{B83E0C2F-2296-41FC-B766-A891272BE3CF}" type="sibTrans" cxnId="{D5E44741-5E5E-4FCB-949E-EA876FB60D5E}">
      <dgm:prSet/>
      <dgm:spPr/>
      <dgm:t>
        <a:bodyPr/>
        <a:lstStyle/>
        <a:p>
          <a:endParaRPr lang="en-US"/>
        </a:p>
      </dgm:t>
    </dgm:pt>
    <dgm:pt modelId="{C83F2D5F-BAC8-41C8-87EE-4D0201E97968}">
      <dgm:prSet/>
      <dgm:spPr/>
      <dgm:t>
        <a:bodyPr/>
        <a:lstStyle/>
        <a:p>
          <a:r>
            <a:rPr lang="en-US"/>
            <a:t>Scatter plots</a:t>
          </a:r>
        </a:p>
      </dgm:t>
    </dgm:pt>
    <dgm:pt modelId="{AEEE2769-51FC-4729-8574-D74303E64E76}" type="parTrans" cxnId="{67382EC1-D55D-4918-B1BC-E8D8028EDA08}">
      <dgm:prSet/>
      <dgm:spPr/>
      <dgm:t>
        <a:bodyPr/>
        <a:lstStyle/>
        <a:p>
          <a:endParaRPr lang="en-US"/>
        </a:p>
      </dgm:t>
    </dgm:pt>
    <dgm:pt modelId="{913191D2-FBC3-4DD1-9397-8B58697CA759}" type="sibTrans" cxnId="{67382EC1-D55D-4918-B1BC-E8D8028EDA08}">
      <dgm:prSet/>
      <dgm:spPr/>
      <dgm:t>
        <a:bodyPr/>
        <a:lstStyle/>
        <a:p>
          <a:endParaRPr lang="en-US"/>
        </a:p>
      </dgm:t>
    </dgm:pt>
    <dgm:pt modelId="{E9BF1694-08F6-468D-90EF-F25DE17B9358}">
      <dgm:prSet/>
      <dgm:spPr/>
      <dgm:t>
        <a:bodyPr/>
        <a:lstStyle/>
        <a:p>
          <a:r>
            <a:rPr lang="en-US"/>
            <a:t>Heat maps</a:t>
          </a:r>
        </a:p>
      </dgm:t>
    </dgm:pt>
    <dgm:pt modelId="{1CD9FB88-3A8F-475F-921D-3F8979601B7E}" type="parTrans" cxnId="{F60F7CA3-4CBA-4401-8F38-1FC1B345E1E3}">
      <dgm:prSet/>
      <dgm:spPr/>
      <dgm:t>
        <a:bodyPr/>
        <a:lstStyle/>
        <a:p>
          <a:endParaRPr lang="en-US"/>
        </a:p>
      </dgm:t>
    </dgm:pt>
    <dgm:pt modelId="{28FE3DC2-0E72-4425-8CAA-289B1240B54F}" type="sibTrans" cxnId="{F60F7CA3-4CBA-4401-8F38-1FC1B345E1E3}">
      <dgm:prSet/>
      <dgm:spPr/>
      <dgm:t>
        <a:bodyPr/>
        <a:lstStyle/>
        <a:p>
          <a:endParaRPr lang="en-US"/>
        </a:p>
      </dgm:t>
    </dgm:pt>
    <dgm:pt modelId="{95C196A6-A63C-40C0-8D3C-F24FC446872D}">
      <dgm:prSet/>
      <dgm:spPr/>
      <dgm:t>
        <a:bodyPr/>
        <a:lstStyle/>
        <a:p>
          <a:r>
            <a:rPr lang="en-US"/>
            <a:t>Ribbon chart</a:t>
          </a:r>
        </a:p>
      </dgm:t>
    </dgm:pt>
    <dgm:pt modelId="{D587013E-3AAC-4DE0-B353-EAF8368EB40B}" type="parTrans" cxnId="{A378C4FA-0A9A-4B8D-905B-A7D704CB7B7A}">
      <dgm:prSet/>
      <dgm:spPr/>
      <dgm:t>
        <a:bodyPr/>
        <a:lstStyle/>
        <a:p>
          <a:endParaRPr lang="en-US"/>
        </a:p>
      </dgm:t>
    </dgm:pt>
    <dgm:pt modelId="{C4E86C69-82F5-4AF6-A442-32EE2ED15507}" type="sibTrans" cxnId="{A378C4FA-0A9A-4B8D-905B-A7D704CB7B7A}">
      <dgm:prSet/>
      <dgm:spPr/>
      <dgm:t>
        <a:bodyPr/>
        <a:lstStyle/>
        <a:p>
          <a:endParaRPr lang="en-US"/>
        </a:p>
      </dgm:t>
    </dgm:pt>
    <dgm:pt modelId="{D8AAB6E2-F233-4F6B-807B-7AB8CB30561F}">
      <dgm:prSet/>
      <dgm:spPr/>
      <dgm:t>
        <a:bodyPr/>
        <a:lstStyle/>
        <a:p>
          <a:r>
            <a:rPr lang="en-US"/>
            <a:t>Bubble chart</a:t>
          </a:r>
        </a:p>
      </dgm:t>
    </dgm:pt>
    <dgm:pt modelId="{236D1711-71E7-48BE-91F5-1B14B5C39B35}" type="parTrans" cxnId="{AEF3B4FC-2E04-4C23-AA9C-D7BDBEFD1A2A}">
      <dgm:prSet/>
      <dgm:spPr/>
      <dgm:t>
        <a:bodyPr/>
        <a:lstStyle/>
        <a:p>
          <a:endParaRPr lang="en-US"/>
        </a:p>
      </dgm:t>
    </dgm:pt>
    <dgm:pt modelId="{D5BC15A2-1020-44D8-937F-F2266398243D}" type="sibTrans" cxnId="{AEF3B4FC-2E04-4C23-AA9C-D7BDBEFD1A2A}">
      <dgm:prSet/>
      <dgm:spPr/>
      <dgm:t>
        <a:bodyPr/>
        <a:lstStyle/>
        <a:p>
          <a:endParaRPr lang="en-US"/>
        </a:p>
      </dgm:t>
    </dgm:pt>
    <dgm:pt modelId="{8944C30B-E4F3-42C3-85F1-16D4E2920C5F}" type="pres">
      <dgm:prSet presAssocID="{CD383A6A-A35B-4AD8-98CC-0FF32EF3DDF1}" presName="linear" presStyleCnt="0">
        <dgm:presLayoutVars>
          <dgm:dir/>
          <dgm:animLvl val="lvl"/>
          <dgm:resizeHandles val="exact"/>
        </dgm:presLayoutVars>
      </dgm:prSet>
      <dgm:spPr/>
    </dgm:pt>
    <dgm:pt modelId="{D3811CB8-863E-4AD2-A16A-EAA24AE9AF03}" type="pres">
      <dgm:prSet presAssocID="{CB52EC95-1262-4FB1-9D60-03770388BCCB}" presName="parentLin" presStyleCnt="0"/>
      <dgm:spPr/>
    </dgm:pt>
    <dgm:pt modelId="{F0F724D5-BC9F-456E-9E21-8BBB96331D79}" type="pres">
      <dgm:prSet presAssocID="{CB52EC95-1262-4FB1-9D60-03770388BCCB}" presName="parentLeftMargin" presStyleLbl="node1" presStyleIdx="0" presStyleCnt="6"/>
      <dgm:spPr/>
    </dgm:pt>
    <dgm:pt modelId="{87831B4D-548E-4242-8AEF-F609F7FBCBBC}" type="pres">
      <dgm:prSet presAssocID="{CB52EC95-1262-4FB1-9D60-03770388BCCB}" presName="parentText" presStyleLbl="node1" presStyleIdx="0" presStyleCnt="6">
        <dgm:presLayoutVars>
          <dgm:chMax val="0"/>
          <dgm:bulletEnabled val="1"/>
        </dgm:presLayoutVars>
      </dgm:prSet>
      <dgm:spPr/>
    </dgm:pt>
    <dgm:pt modelId="{E62F5EB6-F245-42DC-9601-509FF74EA95B}" type="pres">
      <dgm:prSet presAssocID="{CB52EC95-1262-4FB1-9D60-03770388BCCB}" presName="negativeSpace" presStyleCnt="0"/>
      <dgm:spPr/>
    </dgm:pt>
    <dgm:pt modelId="{361EF3DB-50FB-4D02-BECB-75EA4D323C8D}" type="pres">
      <dgm:prSet presAssocID="{CB52EC95-1262-4FB1-9D60-03770388BCCB}" presName="childText" presStyleLbl="conFgAcc1" presStyleIdx="0" presStyleCnt="6">
        <dgm:presLayoutVars>
          <dgm:bulletEnabled val="1"/>
        </dgm:presLayoutVars>
      </dgm:prSet>
      <dgm:spPr/>
    </dgm:pt>
    <dgm:pt modelId="{9AB8FA35-867D-4DC9-9E23-73314B3736B1}" type="pres">
      <dgm:prSet presAssocID="{FD5BFC4B-0760-487F-95C5-94632B99FF67}" presName="spaceBetweenRectangles" presStyleCnt="0"/>
      <dgm:spPr/>
    </dgm:pt>
    <dgm:pt modelId="{C0766DC6-4FF8-4D9D-AF44-498CD82FA73D}" type="pres">
      <dgm:prSet presAssocID="{D21E484C-E0F1-483C-8726-3719EEBD60CC}" presName="parentLin" presStyleCnt="0"/>
      <dgm:spPr/>
    </dgm:pt>
    <dgm:pt modelId="{B8D4A87B-C190-4D21-B277-ED32FAF29CDA}" type="pres">
      <dgm:prSet presAssocID="{D21E484C-E0F1-483C-8726-3719EEBD60CC}" presName="parentLeftMargin" presStyleLbl="node1" presStyleIdx="0" presStyleCnt="6"/>
      <dgm:spPr/>
    </dgm:pt>
    <dgm:pt modelId="{8ECE294E-05CA-4BBB-9A31-DB1F0A5327D0}" type="pres">
      <dgm:prSet presAssocID="{D21E484C-E0F1-483C-8726-3719EEBD60CC}" presName="parentText" presStyleLbl="node1" presStyleIdx="1" presStyleCnt="6">
        <dgm:presLayoutVars>
          <dgm:chMax val="0"/>
          <dgm:bulletEnabled val="1"/>
        </dgm:presLayoutVars>
      </dgm:prSet>
      <dgm:spPr/>
    </dgm:pt>
    <dgm:pt modelId="{ECB6BBD4-F629-45ED-89F1-4FCD60484445}" type="pres">
      <dgm:prSet presAssocID="{D21E484C-E0F1-483C-8726-3719EEBD60CC}" presName="negativeSpace" presStyleCnt="0"/>
      <dgm:spPr/>
    </dgm:pt>
    <dgm:pt modelId="{FAAA481C-67D6-412C-ADBC-6E09BDDDDFE2}" type="pres">
      <dgm:prSet presAssocID="{D21E484C-E0F1-483C-8726-3719EEBD60CC}" presName="childText" presStyleLbl="conFgAcc1" presStyleIdx="1" presStyleCnt="6">
        <dgm:presLayoutVars>
          <dgm:bulletEnabled val="1"/>
        </dgm:presLayoutVars>
      </dgm:prSet>
      <dgm:spPr/>
    </dgm:pt>
    <dgm:pt modelId="{08DD6BE0-8557-427B-8FC3-D64ECFD9BA19}" type="pres">
      <dgm:prSet presAssocID="{B83E0C2F-2296-41FC-B766-A891272BE3CF}" presName="spaceBetweenRectangles" presStyleCnt="0"/>
      <dgm:spPr/>
    </dgm:pt>
    <dgm:pt modelId="{55ECE612-649D-424F-9645-6895E41A9645}" type="pres">
      <dgm:prSet presAssocID="{C83F2D5F-BAC8-41C8-87EE-4D0201E97968}" presName="parentLin" presStyleCnt="0"/>
      <dgm:spPr/>
    </dgm:pt>
    <dgm:pt modelId="{58616F51-AE76-4E32-BFC3-DFF68BC21FA1}" type="pres">
      <dgm:prSet presAssocID="{C83F2D5F-BAC8-41C8-87EE-4D0201E97968}" presName="parentLeftMargin" presStyleLbl="node1" presStyleIdx="1" presStyleCnt="6"/>
      <dgm:spPr/>
    </dgm:pt>
    <dgm:pt modelId="{5FA8D144-CFAD-4EF4-97C5-1706728616C2}" type="pres">
      <dgm:prSet presAssocID="{C83F2D5F-BAC8-41C8-87EE-4D0201E97968}" presName="parentText" presStyleLbl="node1" presStyleIdx="2" presStyleCnt="6">
        <dgm:presLayoutVars>
          <dgm:chMax val="0"/>
          <dgm:bulletEnabled val="1"/>
        </dgm:presLayoutVars>
      </dgm:prSet>
      <dgm:spPr/>
    </dgm:pt>
    <dgm:pt modelId="{6D4D4E8B-2D9B-4DBA-A0AD-1339CD7A7C97}" type="pres">
      <dgm:prSet presAssocID="{C83F2D5F-BAC8-41C8-87EE-4D0201E97968}" presName="negativeSpace" presStyleCnt="0"/>
      <dgm:spPr/>
    </dgm:pt>
    <dgm:pt modelId="{7A7E9F03-9BDE-4EA4-8826-551C6B84F7C9}" type="pres">
      <dgm:prSet presAssocID="{C83F2D5F-BAC8-41C8-87EE-4D0201E97968}" presName="childText" presStyleLbl="conFgAcc1" presStyleIdx="2" presStyleCnt="6">
        <dgm:presLayoutVars>
          <dgm:bulletEnabled val="1"/>
        </dgm:presLayoutVars>
      </dgm:prSet>
      <dgm:spPr/>
    </dgm:pt>
    <dgm:pt modelId="{0352A95C-CDBC-48C4-A2B6-3266F3B1EC38}" type="pres">
      <dgm:prSet presAssocID="{913191D2-FBC3-4DD1-9397-8B58697CA759}" presName="spaceBetweenRectangles" presStyleCnt="0"/>
      <dgm:spPr/>
    </dgm:pt>
    <dgm:pt modelId="{537E14BA-5EFA-45BB-BBF4-4AB5F12FF148}" type="pres">
      <dgm:prSet presAssocID="{E9BF1694-08F6-468D-90EF-F25DE17B9358}" presName="parentLin" presStyleCnt="0"/>
      <dgm:spPr/>
    </dgm:pt>
    <dgm:pt modelId="{626A9F60-6F9E-47E3-A177-71C64E55110D}" type="pres">
      <dgm:prSet presAssocID="{E9BF1694-08F6-468D-90EF-F25DE17B9358}" presName="parentLeftMargin" presStyleLbl="node1" presStyleIdx="2" presStyleCnt="6"/>
      <dgm:spPr/>
    </dgm:pt>
    <dgm:pt modelId="{2247023F-8F8A-44C8-8FEC-C7516E1BD382}" type="pres">
      <dgm:prSet presAssocID="{E9BF1694-08F6-468D-90EF-F25DE17B9358}" presName="parentText" presStyleLbl="node1" presStyleIdx="3" presStyleCnt="6">
        <dgm:presLayoutVars>
          <dgm:chMax val="0"/>
          <dgm:bulletEnabled val="1"/>
        </dgm:presLayoutVars>
      </dgm:prSet>
      <dgm:spPr/>
    </dgm:pt>
    <dgm:pt modelId="{7E1F2A57-B99F-4BAB-9255-986862D8F0A4}" type="pres">
      <dgm:prSet presAssocID="{E9BF1694-08F6-468D-90EF-F25DE17B9358}" presName="negativeSpace" presStyleCnt="0"/>
      <dgm:spPr/>
    </dgm:pt>
    <dgm:pt modelId="{FBC14F30-6B64-45D7-8C3A-6CD025D2CD3C}" type="pres">
      <dgm:prSet presAssocID="{E9BF1694-08F6-468D-90EF-F25DE17B9358}" presName="childText" presStyleLbl="conFgAcc1" presStyleIdx="3" presStyleCnt="6">
        <dgm:presLayoutVars>
          <dgm:bulletEnabled val="1"/>
        </dgm:presLayoutVars>
      </dgm:prSet>
      <dgm:spPr/>
    </dgm:pt>
    <dgm:pt modelId="{84C0C23A-969B-49E2-840E-C6E3B50B2BC0}" type="pres">
      <dgm:prSet presAssocID="{28FE3DC2-0E72-4425-8CAA-289B1240B54F}" presName="spaceBetweenRectangles" presStyleCnt="0"/>
      <dgm:spPr/>
    </dgm:pt>
    <dgm:pt modelId="{8534D641-3F6F-4A6E-8CCE-ABAF9D62B531}" type="pres">
      <dgm:prSet presAssocID="{95C196A6-A63C-40C0-8D3C-F24FC446872D}" presName="parentLin" presStyleCnt="0"/>
      <dgm:spPr/>
    </dgm:pt>
    <dgm:pt modelId="{9E528D04-88FB-449F-B16E-D0DD7DF7B123}" type="pres">
      <dgm:prSet presAssocID="{95C196A6-A63C-40C0-8D3C-F24FC446872D}" presName="parentLeftMargin" presStyleLbl="node1" presStyleIdx="3" presStyleCnt="6"/>
      <dgm:spPr/>
    </dgm:pt>
    <dgm:pt modelId="{9A16C501-AF5E-4397-BA79-88974301EB42}" type="pres">
      <dgm:prSet presAssocID="{95C196A6-A63C-40C0-8D3C-F24FC446872D}" presName="parentText" presStyleLbl="node1" presStyleIdx="4" presStyleCnt="6">
        <dgm:presLayoutVars>
          <dgm:chMax val="0"/>
          <dgm:bulletEnabled val="1"/>
        </dgm:presLayoutVars>
      </dgm:prSet>
      <dgm:spPr/>
    </dgm:pt>
    <dgm:pt modelId="{7FBB3256-9C91-4DE3-A000-F2DD5DD3D106}" type="pres">
      <dgm:prSet presAssocID="{95C196A6-A63C-40C0-8D3C-F24FC446872D}" presName="negativeSpace" presStyleCnt="0"/>
      <dgm:spPr/>
    </dgm:pt>
    <dgm:pt modelId="{FFC683BB-552F-4892-9C63-BABD4F0CA81F}" type="pres">
      <dgm:prSet presAssocID="{95C196A6-A63C-40C0-8D3C-F24FC446872D}" presName="childText" presStyleLbl="conFgAcc1" presStyleIdx="4" presStyleCnt="6">
        <dgm:presLayoutVars>
          <dgm:bulletEnabled val="1"/>
        </dgm:presLayoutVars>
      </dgm:prSet>
      <dgm:spPr/>
    </dgm:pt>
    <dgm:pt modelId="{CD899B9B-8B2D-4AC6-8BF6-06E65E4397F7}" type="pres">
      <dgm:prSet presAssocID="{C4E86C69-82F5-4AF6-A442-32EE2ED15507}" presName="spaceBetweenRectangles" presStyleCnt="0"/>
      <dgm:spPr/>
    </dgm:pt>
    <dgm:pt modelId="{5E68C5BB-66C8-46B9-A1FF-AC514E8B37E7}" type="pres">
      <dgm:prSet presAssocID="{D8AAB6E2-F233-4F6B-807B-7AB8CB30561F}" presName="parentLin" presStyleCnt="0"/>
      <dgm:spPr/>
    </dgm:pt>
    <dgm:pt modelId="{CC6CFF55-7318-40EF-A7F1-351C2367E836}" type="pres">
      <dgm:prSet presAssocID="{D8AAB6E2-F233-4F6B-807B-7AB8CB30561F}" presName="parentLeftMargin" presStyleLbl="node1" presStyleIdx="4" presStyleCnt="6"/>
      <dgm:spPr/>
    </dgm:pt>
    <dgm:pt modelId="{7D913E16-F4DF-476B-A8C1-D6C0AFC68D5E}" type="pres">
      <dgm:prSet presAssocID="{D8AAB6E2-F233-4F6B-807B-7AB8CB30561F}" presName="parentText" presStyleLbl="node1" presStyleIdx="5" presStyleCnt="6">
        <dgm:presLayoutVars>
          <dgm:chMax val="0"/>
          <dgm:bulletEnabled val="1"/>
        </dgm:presLayoutVars>
      </dgm:prSet>
      <dgm:spPr/>
    </dgm:pt>
    <dgm:pt modelId="{66EA767E-794C-48C0-AC76-273DA2A1C88E}" type="pres">
      <dgm:prSet presAssocID="{D8AAB6E2-F233-4F6B-807B-7AB8CB30561F}" presName="negativeSpace" presStyleCnt="0"/>
      <dgm:spPr/>
    </dgm:pt>
    <dgm:pt modelId="{FEFD16B7-EA77-455E-B548-CBE386CBAC3E}" type="pres">
      <dgm:prSet presAssocID="{D8AAB6E2-F233-4F6B-807B-7AB8CB30561F}" presName="childText" presStyleLbl="conFgAcc1" presStyleIdx="5" presStyleCnt="6">
        <dgm:presLayoutVars>
          <dgm:bulletEnabled val="1"/>
        </dgm:presLayoutVars>
      </dgm:prSet>
      <dgm:spPr/>
    </dgm:pt>
  </dgm:ptLst>
  <dgm:cxnLst>
    <dgm:cxn modelId="{329BE104-0C76-419E-9F9D-2F088A95E343}" srcId="{CD383A6A-A35B-4AD8-98CC-0FF32EF3DDF1}" destId="{CB52EC95-1262-4FB1-9D60-03770388BCCB}" srcOrd="0" destOrd="0" parTransId="{A9538D9C-E885-45BD-B7BF-BF016D6340FD}" sibTransId="{FD5BFC4B-0760-487F-95C5-94632B99FF67}"/>
    <dgm:cxn modelId="{C29EF719-0E70-45BE-9684-ED52CB2F525E}" type="presOf" srcId="{E9BF1694-08F6-468D-90EF-F25DE17B9358}" destId="{2247023F-8F8A-44C8-8FEC-C7516E1BD382}" srcOrd="1" destOrd="0" presId="urn:microsoft.com/office/officeart/2005/8/layout/list1"/>
    <dgm:cxn modelId="{0078A91C-FA16-4F67-A2D4-F4788C8EE06D}" type="presOf" srcId="{D8AAB6E2-F233-4F6B-807B-7AB8CB30561F}" destId="{CC6CFF55-7318-40EF-A7F1-351C2367E836}" srcOrd="0" destOrd="0" presId="urn:microsoft.com/office/officeart/2005/8/layout/list1"/>
    <dgm:cxn modelId="{89DE142B-C374-41CE-8D5C-C36560954C29}" type="presOf" srcId="{E9BF1694-08F6-468D-90EF-F25DE17B9358}" destId="{626A9F60-6F9E-47E3-A177-71C64E55110D}" srcOrd="0" destOrd="0" presId="urn:microsoft.com/office/officeart/2005/8/layout/list1"/>
    <dgm:cxn modelId="{FD0E592D-90C0-4521-A968-9E0D61CF44C8}" type="presOf" srcId="{D8AAB6E2-F233-4F6B-807B-7AB8CB30561F}" destId="{7D913E16-F4DF-476B-A8C1-D6C0AFC68D5E}" srcOrd="1" destOrd="0" presId="urn:microsoft.com/office/officeart/2005/8/layout/list1"/>
    <dgm:cxn modelId="{DF9BB738-C3A1-470D-8FB7-DF5EFF6650AE}" type="presOf" srcId="{CB52EC95-1262-4FB1-9D60-03770388BCCB}" destId="{87831B4D-548E-4242-8AEF-F609F7FBCBBC}" srcOrd="1" destOrd="0" presId="urn:microsoft.com/office/officeart/2005/8/layout/list1"/>
    <dgm:cxn modelId="{D5E44741-5E5E-4FCB-949E-EA876FB60D5E}" srcId="{CD383A6A-A35B-4AD8-98CC-0FF32EF3DDF1}" destId="{D21E484C-E0F1-483C-8726-3719EEBD60CC}" srcOrd="1" destOrd="0" parTransId="{9A6E5DD3-7E06-408D-9C4B-268F8F4178C3}" sibTransId="{B83E0C2F-2296-41FC-B766-A891272BE3CF}"/>
    <dgm:cxn modelId="{6E550E75-E3C6-4F73-96A1-2335B88AB68C}" type="presOf" srcId="{C83F2D5F-BAC8-41C8-87EE-4D0201E97968}" destId="{5FA8D144-CFAD-4EF4-97C5-1706728616C2}" srcOrd="1" destOrd="0" presId="urn:microsoft.com/office/officeart/2005/8/layout/list1"/>
    <dgm:cxn modelId="{FD3EB37D-9B93-4AC6-A387-08EA7967027C}" type="presOf" srcId="{D21E484C-E0F1-483C-8726-3719EEBD60CC}" destId="{B8D4A87B-C190-4D21-B277-ED32FAF29CDA}" srcOrd="0" destOrd="0" presId="urn:microsoft.com/office/officeart/2005/8/layout/list1"/>
    <dgm:cxn modelId="{99AF6996-FD77-4858-AFBC-2AD8B4A15688}" type="presOf" srcId="{CB52EC95-1262-4FB1-9D60-03770388BCCB}" destId="{F0F724D5-BC9F-456E-9E21-8BBB96331D79}" srcOrd="0" destOrd="0" presId="urn:microsoft.com/office/officeart/2005/8/layout/list1"/>
    <dgm:cxn modelId="{F60F7CA3-4CBA-4401-8F38-1FC1B345E1E3}" srcId="{CD383A6A-A35B-4AD8-98CC-0FF32EF3DDF1}" destId="{E9BF1694-08F6-468D-90EF-F25DE17B9358}" srcOrd="3" destOrd="0" parTransId="{1CD9FB88-3A8F-475F-921D-3F8979601B7E}" sibTransId="{28FE3DC2-0E72-4425-8CAA-289B1240B54F}"/>
    <dgm:cxn modelId="{FD0B0DBB-C49E-425B-A274-59417BA42DFB}" type="presOf" srcId="{CD383A6A-A35B-4AD8-98CC-0FF32EF3DDF1}" destId="{8944C30B-E4F3-42C3-85F1-16D4E2920C5F}" srcOrd="0" destOrd="0" presId="urn:microsoft.com/office/officeart/2005/8/layout/list1"/>
    <dgm:cxn modelId="{67382EC1-D55D-4918-B1BC-E8D8028EDA08}" srcId="{CD383A6A-A35B-4AD8-98CC-0FF32EF3DDF1}" destId="{C83F2D5F-BAC8-41C8-87EE-4D0201E97968}" srcOrd="2" destOrd="0" parTransId="{AEEE2769-51FC-4729-8574-D74303E64E76}" sibTransId="{913191D2-FBC3-4DD1-9397-8B58697CA759}"/>
    <dgm:cxn modelId="{0C4B6FC5-3FB3-4174-8351-C36D045D3C77}" type="presOf" srcId="{95C196A6-A63C-40C0-8D3C-F24FC446872D}" destId="{9A16C501-AF5E-4397-BA79-88974301EB42}" srcOrd="1" destOrd="0" presId="urn:microsoft.com/office/officeart/2005/8/layout/list1"/>
    <dgm:cxn modelId="{E6C571F0-BD8A-4CEF-A364-CDCF7EF3E425}" type="presOf" srcId="{C83F2D5F-BAC8-41C8-87EE-4D0201E97968}" destId="{58616F51-AE76-4E32-BFC3-DFF68BC21FA1}" srcOrd="0" destOrd="0" presId="urn:microsoft.com/office/officeart/2005/8/layout/list1"/>
    <dgm:cxn modelId="{984F7FF5-7B50-4560-B78C-EA863B439C84}" type="presOf" srcId="{95C196A6-A63C-40C0-8D3C-F24FC446872D}" destId="{9E528D04-88FB-449F-B16E-D0DD7DF7B123}" srcOrd="0" destOrd="0" presId="urn:microsoft.com/office/officeart/2005/8/layout/list1"/>
    <dgm:cxn modelId="{1A5B41F7-27ED-4E1A-BF59-F5097B916472}" type="presOf" srcId="{D21E484C-E0F1-483C-8726-3719EEBD60CC}" destId="{8ECE294E-05CA-4BBB-9A31-DB1F0A5327D0}" srcOrd="1" destOrd="0" presId="urn:microsoft.com/office/officeart/2005/8/layout/list1"/>
    <dgm:cxn modelId="{A378C4FA-0A9A-4B8D-905B-A7D704CB7B7A}" srcId="{CD383A6A-A35B-4AD8-98CC-0FF32EF3DDF1}" destId="{95C196A6-A63C-40C0-8D3C-F24FC446872D}" srcOrd="4" destOrd="0" parTransId="{D587013E-3AAC-4DE0-B353-EAF8368EB40B}" sibTransId="{C4E86C69-82F5-4AF6-A442-32EE2ED15507}"/>
    <dgm:cxn modelId="{AEF3B4FC-2E04-4C23-AA9C-D7BDBEFD1A2A}" srcId="{CD383A6A-A35B-4AD8-98CC-0FF32EF3DDF1}" destId="{D8AAB6E2-F233-4F6B-807B-7AB8CB30561F}" srcOrd="5" destOrd="0" parTransId="{236D1711-71E7-48BE-91F5-1B14B5C39B35}" sibTransId="{D5BC15A2-1020-44D8-937F-F2266398243D}"/>
    <dgm:cxn modelId="{5957CD8D-E5FA-40EE-A25D-273E63AB35B2}" type="presParOf" srcId="{8944C30B-E4F3-42C3-85F1-16D4E2920C5F}" destId="{D3811CB8-863E-4AD2-A16A-EAA24AE9AF03}" srcOrd="0" destOrd="0" presId="urn:microsoft.com/office/officeart/2005/8/layout/list1"/>
    <dgm:cxn modelId="{5D61439C-6130-41BA-B776-FEAA96B48F80}" type="presParOf" srcId="{D3811CB8-863E-4AD2-A16A-EAA24AE9AF03}" destId="{F0F724D5-BC9F-456E-9E21-8BBB96331D79}" srcOrd="0" destOrd="0" presId="urn:microsoft.com/office/officeart/2005/8/layout/list1"/>
    <dgm:cxn modelId="{06288D81-C1ED-4137-9A8C-730FB530427B}" type="presParOf" srcId="{D3811CB8-863E-4AD2-A16A-EAA24AE9AF03}" destId="{87831B4D-548E-4242-8AEF-F609F7FBCBBC}" srcOrd="1" destOrd="0" presId="urn:microsoft.com/office/officeart/2005/8/layout/list1"/>
    <dgm:cxn modelId="{E1D2B026-812D-4E51-A18F-089467A311F3}" type="presParOf" srcId="{8944C30B-E4F3-42C3-85F1-16D4E2920C5F}" destId="{E62F5EB6-F245-42DC-9601-509FF74EA95B}" srcOrd="1" destOrd="0" presId="urn:microsoft.com/office/officeart/2005/8/layout/list1"/>
    <dgm:cxn modelId="{414FCEEE-89AC-42E7-8F49-BE720B328726}" type="presParOf" srcId="{8944C30B-E4F3-42C3-85F1-16D4E2920C5F}" destId="{361EF3DB-50FB-4D02-BECB-75EA4D323C8D}" srcOrd="2" destOrd="0" presId="urn:microsoft.com/office/officeart/2005/8/layout/list1"/>
    <dgm:cxn modelId="{4FC5442D-AEFC-45F3-9BAE-DB2A6EF8C762}" type="presParOf" srcId="{8944C30B-E4F3-42C3-85F1-16D4E2920C5F}" destId="{9AB8FA35-867D-4DC9-9E23-73314B3736B1}" srcOrd="3" destOrd="0" presId="urn:microsoft.com/office/officeart/2005/8/layout/list1"/>
    <dgm:cxn modelId="{62C2CF84-505F-44C3-86FC-B81CF44CB042}" type="presParOf" srcId="{8944C30B-E4F3-42C3-85F1-16D4E2920C5F}" destId="{C0766DC6-4FF8-4D9D-AF44-498CD82FA73D}" srcOrd="4" destOrd="0" presId="urn:microsoft.com/office/officeart/2005/8/layout/list1"/>
    <dgm:cxn modelId="{C7D567A2-C9C0-4C6D-BCDB-619DD57181A5}" type="presParOf" srcId="{C0766DC6-4FF8-4D9D-AF44-498CD82FA73D}" destId="{B8D4A87B-C190-4D21-B277-ED32FAF29CDA}" srcOrd="0" destOrd="0" presId="urn:microsoft.com/office/officeart/2005/8/layout/list1"/>
    <dgm:cxn modelId="{31B9C2AF-AB05-4258-8491-1A548B5B3B47}" type="presParOf" srcId="{C0766DC6-4FF8-4D9D-AF44-498CD82FA73D}" destId="{8ECE294E-05CA-4BBB-9A31-DB1F0A5327D0}" srcOrd="1" destOrd="0" presId="urn:microsoft.com/office/officeart/2005/8/layout/list1"/>
    <dgm:cxn modelId="{D367D383-D311-4CB4-8FD1-AC6656A803CD}" type="presParOf" srcId="{8944C30B-E4F3-42C3-85F1-16D4E2920C5F}" destId="{ECB6BBD4-F629-45ED-89F1-4FCD60484445}" srcOrd="5" destOrd="0" presId="urn:microsoft.com/office/officeart/2005/8/layout/list1"/>
    <dgm:cxn modelId="{9BFE1AF7-FF53-4D8F-9728-D8C391D34B97}" type="presParOf" srcId="{8944C30B-E4F3-42C3-85F1-16D4E2920C5F}" destId="{FAAA481C-67D6-412C-ADBC-6E09BDDDDFE2}" srcOrd="6" destOrd="0" presId="urn:microsoft.com/office/officeart/2005/8/layout/list1"/>
    <dgm:cxn modelId="{F743CF4D-93DF-4FB1-BE49-AA2C2E104807}" type="presParOf" srcId="{8944C30B-E4F3-42C3-85F1-16D4E2920C5F}" destId="{08DD6BE0-8557-427B-8FC3-D64ECFD9BA19}" srcOrd="7" destOrd="0" presId="urn:microsoft.com/office/officeart/2005/8/layout/list1"/>
    <dgm:cxn modelId="{6F075DD6-4918-44F1-94AA-4F36A93E9680}" type="presParOf" srcId="{8944C30B-E4F3-42C3-85F1-16D4E2920C5F}" destId="{55ECE612-649D-424F-9645-6895E41A9645}" srcOrd="8" destOrd="0" presId="urn:microsoft.com/office/officeart/2005/8/layout/list1"/>
    <dgm:cxn modelId="{D29457D9-9043-4B00-877D-BC8493E9C112}" type="presParOf" srcId="{55ECE612-649D-424F-9645-6895E41A9645}" destId="{58616F51-AE76-4E32-BFC3-DFF68BC21FA1}" srcOrd="0" destOrd="0" presId="urn:microsoft.com/office/officeart/2005/8/layout/list1"/>
    <dgm:cxn modelId="{00D0E892-8AF5-41F8-9118-3E82F314FA00}" type="presParOf" srcId="{55ECE612-649D-424F-9645-6895E41A9645}" destId="{5FA8D144-CFAD-4EF4-97C5-1706728616C2}" srcOrd="1" destOrd="0" presId="urn:microsoft.com/office/officeart/2005/8/layout/list1"/>
    <dgm:cxn modelId="{B3E16D92-4346-4BF3-94CF-40DE5AA03B4D}" type="presParOf" srcId="{8944C30B-E4F3-42C3-85F1-16D4E2920C5F}" destId="{6D4D4E8B-2D9B-4DBA-A0AD-1339CD7A7C97}" srcOrd="9" destOrd="0" presId="urn:microsoft.com/office/officeart/2005/8/layout/list1"/>
    <dgm:cxn modelId="{14ADF4FE-E23F-4ACE-B772-37F6C91CD810}" type="presParOf" srcId="{8944C30B-E4F3-42C3-85F1-16D4E2920C5F}" destId="{7A7E9F03-9BDE-4EA4-8826-551C6B84F7C9}" srcOrd="10" destOrd="0" presId="urn:microsoft.com/office/officeart/2005/8/layout/list1"/>
    <dgm:cxn modelId="{12E863FD-92F9-4959-ADDE-616B55CB53F0}" type="presParOf" srcId="{8944C30B-E4F3-42C3-85F1-16D4E2920C5F}" destId="{0352A95C-CDBC-48C4-A2B6-3266F3B1EC38}" srcOrd="11" destOrd="0" presId="urn:microsoft.com/office/officeart/2005/8/layout/list1"/>
    <dgm:cxn modelId="{E38CE14A-CA84-47F5-B5B3-60C7C02EF8AC}" type="presParOf" srcId="{8944C30B-E4F3-42C3-85F1-16D4E2920C5F}" destId="{537E14BA-5EFA-45BB-BBF4-4AB5F12FF148}" srcOrd="12" destOrd="0" presId="urn:microsoft.com/office/officeart/2005/8/layout/list1"/>
    <dgm:cxn modelId="{D94C9A8A-8308-473D-A375-E7C0E1837232}" type="presParOf" srcId="{537E14BA-5EFA-45BB-BBF4-4AB5F12FF148}" destId="{626A9F60-6F9E-47E3-A177-71C64E55110D}" srcOrd="0" destOrd="0" presId="urn:microsoft.com/office/officeart/2005/8/layout/list1"/>
    <dgm:cxn modelId="{FD610E28-8E42-4E08-BD5E-1A5160DBC887}" type="presParOf" srcId="{537E14BA-5EFA-45BB-BBF4-4AB5F12FF148}" destId="{2247023F-8F8A-44C8-8FEC-C7516E1BD382}" srcOrd="1" destOrd="0" presId="urn:microsoft.com/office/officeart/2005/8/layout/list1"/>
    <dgm:cxn modelId="{7101F888-4AF3-4DFE-8EB9-494D68680FE8}" type="presParOf" srcId="{8944C30B-E4F3-42C3-85F1-16D4E2920C5F}" destId="{7E1F2A57-B99F-4BAB-9255-986862D8F0A4}" srcOrd="13" destOrd="0" presId="urn:microsoft.com/office/officeart/2005/8/layout/list1"/>
    <dgm:cxn modelId="{F4679EE4-CE76-420F-8EB3-19AC0FFAD52F}" type="presParOf" srcId="{8944C30B-E4F3-42C3-85F1-16D4E2920C5F}" destId="{FBC14F30-6B64-45D7-8C3A-6CD025D2CD3C}" srcOrd="14" destOrd="0" presId="urn:microsoft.com/office/officeart/2005/8/layout/list1"/>
    <dgm:cxn modelId="{4506A708-9472-40CE-804C-DFFE87D59869}" type="presParOf" srcId="{8944C30B-E4F3-42C3-85F1-16D4E2920C5F}" destId="{84C0C23A-969B-49E2-840E-C6E3B50B2BC0}" srcOrd="15" destOrd="0" presId="urn:microsoft.com/office/officeart/2005/8/layout/list1"/>
    <dgm:cxn modelId="{630823FE-8D99-4C44-A30F-500801AD862E}" type="presParOf" srcId="{8944C30B-E4F3-42C3-85F1-16D4E2920C5F}" destId="{8534D641-3F6F-4A6E-8CCE-ABAF9D62B531}" srcOrd="16" destOrd="0" presId="urn:microsoft.com/office/officeart/2005/8/layout/list1"/>
    <dgm:cxn modelId="{D711A7B6-3EAD-4430-B63A-F76C1E37F55B}" type="presParOf" srcId="{8534D641-3F6F-4A6E-8CCE-ABAF9D62B531}" destId="{9E528D04-88FB-449F-B16E-D0DD7DF7B123}" srcOrd="0" destOrd="0" presId="urn:microsoft.com/office/officeart/2005/8/layout/list1"/>
    <dgm:cxn modelId="{FE4319EF-F114-45F4-A7F6-50509F31C1D1}" type="presParOf" srcId="{8534D641-3F6F-4A6E-8CCE-ABAF9D62B531}" destId="{9A16C501-AF5E-4397-BA79-88974301EB42}" srcOrd="1" destOrd="0" presId="urn:microsoft.com/office/officeart/2005/8/layout/list1"/>
    <dgm:cxn modelId="{D2AD4341-10AC-4BF4-8C93-90F384ABAED2}" type="presParOf" srcId="{8944C30B-E4F3-42C3-85F1-16D4E2920C5F}" destId="{7FBB3256-9C91-4DE3-A000-F2DD5DD3D106}" srcOrd="17" destOrd="0" presId="urn:microsoft.com/office/officeart/2005/8/layout/list1"/>
    <dgm:cxn modelId="{F7CC8245-8CAB-4333-8A13-3DE50CCB9E3A}" type="presParOf" srcId="{8944C30B-E4F3-42C3-85F1-16D4E2920C5F}" destId="{FFC683BB-552F-4892-9C63-BABD4F0CA81F}" srcOrd="18" destOrd="0" presId="urn:microsoft.com/office/officeart/2005/8/layout/list1"/>
    <dgm:cxn modelId="{53DC2E9A-2018-4AD6-BA7C-D6ED4CD50490}" type="presParOf" srcId="{8944C30B-E4F3-42C3-85F1-16D4E2920C5F}" destId="{CD899B9B-8B2D-4AC6-8BF6-06E65E4397F7}" srcOrd="19" destOrd="0" presId="urn:microsoft.com/office/officeart/2005/8/layout/list1"/>
    <dgm:cxn modelId="{E0A4E257-5F62-4803-B6F4-CFA64ADCB168}" type="presParOf" srcId="{8944C30B-E4F3-42C3-85F1-16D4E2920C5F}" destId="{5E68C5BB-66C8-46B9-A1FF-AC514E8B37E7}" srcOrd="20" destOrd="0" presId="urn:microsoft.com/office/officeart/2005/8/layout/list1"/>
    <dgm:cxn modelId="{7FC6E656-82AC-4312-BF72-E3D2376A1FC1}" type="presParOf" srcId="{5E68C5BB-66C8-46B9-A1FF-AC514E8B37E7}" destId="{CC6CFF55-7318-40EF-A7F1-351C2367E836}" srcOrd="0" destOrd="0" presId="urn:microsoft.com/office/officeart/2005/8/layout/list1"/>
    <dgm:cxn modelId="{25AC48B4-4FF9-4FA1-8F7F-18B7CA484477}" type="presParOf" srcId="{5E68C5BB-66C8-46B9-A1FF-AC514E8B37E7}" destId="{7D913E16-F4DF-476B-A8C1-D6C0AFC68D5E}" srcOrd="1" destOrd="0" presId="urn:microsoft.com/office/officeart/2005/8/layout/list1"/>
    <dgm:cxn modelId="{024404D1-CEB7-42AE-8143-E92C9FAF521B}" type="presParOf" srcId="{8944C30B-E4F3-42C3-85F1-16D4E2920C5F}" destId="{66EA767E-794C-48C0-AC76-273DA2A1C88E}" srcOrd="21" destOrd="0" presId="urn:microsoft.com/office/officeart/2005/8/layout/list1"/>
    <dgm:cxn modelId="{86AE513C-6874-465C-BFD5-C3750CFDD83E}" type="presParOf" srcId="{8944C30B-E4F3-42C3-85F1-16D4E2920C5F}" destId="{FEFD16B7-EA77-455E-B548-CBE386CBAC3E}"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259396-0BDF-4D19-8827-17EB4FF493D9}" type="doc">
      <dgm:prSet loTypeId="urn:microsoft.com/office/officeart/2018/2/layout/IconCircle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B870FD0B-09DC-4669-AE21-C76333982812}">
      <dgm:prSet/>
      <dgm:spPr/>
      <dgm:t>
        <a:bodyPr/>
        <a:lstStyle/>
        <a:p>
          <a:r>
            <a:rPr lang="en-US"/>
            <a:t>People in the age group between 30-33 had highest balances followed by self-employed and the management level employees.</a:t>
          </a:r>
        </a:p>
      </dgm:t>
    </dgm:pt>
    <dgm:pt modelId="{4EC12FEA-6D63-4AC5-8CDB-DB25C90771AD}" type="parTrans" cxnId="{5ABDA614-4A90-4890-A262-EC4F50947293}">
      <dgm:prSet/>
      <dgm:spPr/>
      <dgm:t>
        <a:bodyPr/>
        <a:lstStyle/>
        <a:p>
          <a:endParaRPr lang="en-US"/>
        </a:p>
      </dgm:t>
    </dgm:pt>
    <dgm:pt modelId="{B8906CF0-B9F6-4553-9B75-85B380E271DE}" type="sibTrans" cxnId="{5ABDA614-4A90-4890-A262-EC4F50947293}">
      <dgm:prSet/>
      <dgm:spPr/>
      <dgm:t>
        <a:bodyPr/>
        <a:lstStyle/>
        <a:p>
          <a:endParaRPr lang="en-US"/>
        </a:p>
      </dgm:t>
    </dgm:pt>
    <dgm:pt modelId="{735BD1C9-3650-4839-9CEC-8EF470D6B519}">
      <dgm:prSet/>
      <dgm:spPr/>
      <dgm:t>
        <a:bodyPr/>
        <a:lstStyle/>
        <a:p>
          <a:r>
            <a:rPr lang="en-US"/>
            <a:t>The conversion rate to term deposits was highest when the number of campaign calls were between 1-3.</a:t>
          </a:r>
        </a:p>
      </dgm:t>
    </dgm:pt>
    <dgm:pt modelId="{8F15F159-9CD4-4765-955A-41EF15BC3C14}" type="parTrans" cxnId="{173EF4F0-26EF-4571-8B45-7BA47E2548FC}">
      <dgm:prSet/>
      <dgm:spPr/>
      <dgm:t>
        <a:bodyPr/>
        <a:lstStyle/>
        <a:p>
          <a:endParaRPr lang="en-US"/>
        </a:p>
      </dgm:t>
    </dgm:pt>
    <dgm:pt modelId="{A3928E30-1E4A-4CEE-A410-DB1BF608D921}" type="sibTrans" cxnId="{173EF4F0-26EF-4571-8B45-7BA47E2548FC}">
      <dgm:prSet/>
      <dgm:spPr/>
      <dgm:t>
        <a:bodyPr/>
        <a:lstStyle/>
        <a:p>
          <a:endParaRPr lang="en-US"/>
        </a:p>
      </dgm:t>
    </dgm:pt>
    <dgm:pt modelId="{248C06D0-21F8-472A-8518-14692AC40DD0}">
      <dgm:prSet/>
      <dgm:spPr/>
      <dgm:t>
        <a:bodyPr/>
        <a:lstStyle/>
        <a:p>
          <a:r>
            <a:rPr lang="en-US"/>
            <a:t>It was interesting to see that the balances in the month of December and November were highest followed by the month of March.</a:t>
          </a:r>
        </a:p>
      </dgm:t>
    </dgm:pt>
    <dgm:pt modelId="{E09DA9F2-9DAE-4D70-A7BF-D8A1A8627ED6}" type="parTrans" cxnId="{15795B6A-2681-47E8-B47F-D74A3DFA370D}">
      <dgm:prSet/>
      <dgm:spPr/>
      <dgm:t>
        <a:bodyPr/>
        <a:lstStyle/>
        <a:p>
          <a:endParaRPr lang="en-US"/>
        </a:p>
      </dgm:t>
    </dgm:pt>
    <dgm:pt modelId="{D61232BE-1951-4B7C-839E-686C5AF1E14C}" type="sibTrans" cxnId="{15795B6A-2681-47E8-B47F-D74A3DFA370D}">
      <dgm:prSet/>
      <dgm:spPr/>
      <dgm:t>
        <a:bodyPr/>
        <a:lstStyle/>
        <a:p>
          <a:endParaRPr lang="en-US"/>
        </a:p>
      </dgm:t>
    </dgm:pt>
    <dgm:pt modelId="{7202CB3F-9C18-49F8-AFBE-3E4484C49985}">
      <dgm:prSet/>
      <dgm:spPr/>
      <dgm:t>
        <a:bodyPr/>
        <a:lstStyle/>
        <a:p>
          <a:r>
            <a:rPr lang="en-US"/>
            <a:t>Most number of customers that had a loan account were married. </a:t>
          </a:r>
        </a:p>
      </dgm:t>
    </dgm:pt>
    <dgm:pt modelId="{04E79584-7781-45CF-BB0D-839BE6B68AC6}" type="parTrans" cxnId="{132D2E3C-09CE-4870-AC1D-C2865B754CDC}">
      <dgm:prSet/>
      <dgm:spPr/>
      <dgm:t>
        <a:bodyPr/>
        <a:lstStyle/>
        <a:p>
          <a:endParaRPr lang="en-US"/>
        </a:p>
      </dgm:t>
    </dgm:pt>
    <dgm:pt modelId="{1B817799-3A9B-4B8F-B5DB-8E01838EF0EC}" type="sibTrans" cxnId="{132D2E3C-09CE-4870-AC1D-C2865B754CDC}">
      <dgm:prSet/>
      <dgm:spPr/>
      <dgm:t>
        <a:bodyPr/>
        <a:lstStyle/>
        <a:p>
          <a:endParaRPr lang="en-US"/>
        </a:p>
      </dgm:t>
    </dgm:pt>
    <dgm:pt modelId="{ED9D99CA-B9CC-4471-A5A6-B4A6EF9CB0D4}">
      <dgm:prSet/>
      <dgm:spPr/>
      <dgm:t>
        <a:bodyPr/>
        <a:lstStyle/>
        <a:p>
          <a:r>
            <a:rPr lang="en-US"/>
            <a:t>Married people had the higher number of term deposit accounts in comparison with divorced and single people.</a:t>
          </a:r>
        </a:p>
      </dgm:t>
    </dgm:pt>
    <dgm:pt modelId="{843BAC47-0B1B-4B77-902E-B3BEAE9D77FD}" type="parTrans" cxnId="{49E62D6E-57CC-499E-8135-55DCB0C5FA2F}">
      <dgm:prSet/>
      <dgm:spPr/>
      <dgm:t>
        <a:bodyPr/>
        <a:lstStyle/>
        <a:p>
          <a:endParaRPr lang="en-US"/>
        </a:p>
      </dgm:t>
    </dgm:pt>
    <dgm:pt modelId="{99F7E622-F593-4EDE-9464-A2D493265B56}" type="sibTrans" cxnId="{49E62D6E-57CC-499E-8135-55DCB0C5FA2F}">
      <dgm:prSet/>
      <dgm:spPr/>
      <dgm:t>
        <a:bodyPr/>
        <a:lstStyle/>
        <a:p>
          <a:endParaRPr lang="en-US"/>
        </a:p>
      </dgm:t>
    </dgm:pt>
    <dgm:pt modelId="{A0DCBE32-B411-4C14-8738-11EEB4F70D3F}">
      <dgm:prSet/>
      <dgm:spPr/>
      <dgm:t>
        <a:bodyPr/>
        <a:lstStyle/>
        <a:p>
          <a:r>
            <a:rPr lang="en-US"/>
            <a:t>People working at the management level had highest average account balances.</a:t>
          </a:r>
        </a:p>
      </dgm:t>
    </dgm:pt>
    <dgm:pt modelId="{8A1E120B-490C-45E0-977C-4715E111891A}" type="parTrans" cxnId="{3F354E1B-63A8-46CE-85FA-1C9753939FD0}">
      <dgm:prSet/>
      <dgm:spPr/>
      <dgm:t>
        <a:bodyPr/>
        <a:lstStyle/>
        <a:p>
          <a:endParaRPr lang="en-US"/>
        </a:p>
      </dgm:t>
    </dgm:pt>
    <dgm:pt modelId="{CFDCB178-833B-428C-9FF1-7399DAA997FD}" type="sibTrans" cxnId="{3F354E1B-63A8-46CE-85FA-1C9753939FD0}">
      <dgm:prSet/>
      <dgm:spPr/>
      <dgm:t>
        <a:bodyPr/>
        <a:lstStyle/>
        <a:p>
          <a:endParaRPr lang="en-US"/>
        </a:p>
      </dgm:t>
    </dgm:pt>
    <dgm:pt modelId="{DBB25013-4DAD-40EE-BB13-6B39CA96A7A0}">
      <dgm:prSet/>
      <dgm:spPr/>
      <dgm:t>
        <a:bodyPr/>
        <a:lstStyle/>
        <a:p>
          <a:r>
            <a:rPr lang="en-US"/>
            <a:t>People with tertiary education were higher in number in the management roles and had more loan accounts in comparison with other job categories.</a:t>
          </a:r>
        </a:p>
      </dgm:t>
    </dgm:pt>
    <dgm:pt modelId="{07A5FC57-E2A1-4232-8330-DC3BF237CF9F}" type="parTrans" cxnId="{F5D3937D-5D4A-4659-A176-7AFFEA2C5231}">
      <dgm:prSet/>
      <dgm:spPr/>
      <dgm:t>
        <a:bodyPr/>
        <a:lstStyle/>
        <a:p>
          <a:endParaRPr lang="en-US"/>
        </a:p>
      </dgm:t>
    </dgm:pt>
    <dgm:pt modelId="{B90BEB7B-483B-4D75-A239-8E48D76CEC4C}" type="sibTrans" cxnId="{F5D3937D-5D4A-4659-A176-7AFFEA2C5231}">
      <dgm:prSet/>
      <dgm:spPr/>
      <dgm:t>
        <a:bodyPr/>
        <a:lstStyle/>
        <a:p>
          <a:endParaRPr lang="en-US"/>
        </a:p>
      </dgm:t>
    </dgm:pt>
    <dgm:pt modelId="{D79A15DF-3E6B-474F-BC97-834BE52B10DE}">
      <dgm:prSet/>
      <dgm:spPr/>
      <dgm:t>
        <a:bodyPr/>
        <a:lstStyle/>
        <a:p>
          <a:r>
            <a:rPr lang="en-US"/>
            <a:t>People with secondary education held the highest number of deposit accounts.</a:t>
          </a:r>
        </a:p>
      </dgm:t>
    </dgm:pt>
    <dgm:pt modelId="{4B75D560-C504-4F49-A451-5C6616D4C2A5}" type="parTrans" cxnId="{ADCDD784-5429-42FC-A3E4-7C518F08C139}">
      <dgm:prSet/>
      <dgm:spPr/>
      <dgm:t>
        <a:bodyPr/>
        <a:lstStyle/>
        <a:p>
          <a:endParaRPr lang="en-US"/>
        </a:p>
      </dgm:t>
    </dgm:pt>
    <dgm:pt modelId="{4A8B54F3-986A-468D-8A7C-FB340913661F}" type="sibTrans" cxnId="{ADCDD784-5429-42FC-A3E4-7C518F08C139}">
      <dgm:prSet/>
      <dgm:spPr/>
      <dgm:t>
        <a:bodyPr/>
        <a:lstStyle/>
        <a:p>
          <a:endParaRPr lang="en-US"/>
        </a:p>
      </dgm:t>
    </dgm:pt>
    <dgm:pt modelId="{F40F2C8E-A020-48F5-A504-0F1DA130CBBA}" type="pres">
      <dgm:prSet presAssocID="{24259396-0BDF-4D19-8827-17EB4FF493D9}" presName="root" presStyleCnt="0">
        <dgm:presLayoutVars>
          <dgm:dir/>
          <dgm:resizeHandles val="exact"/>
        </dgm:presLayoutVars>
      </dgm:prSet>
      <dgm:spPr/>
    </dgm:pt>
    <dgm:pt modelId="{B55591F4-8102-42A5-BB79-EE8441B8EA21}" type="pres">
      <dgm:prSet presAssocID="{24259396-0BDF-4D19-8827-17EB4FF493D9}" presName="container" presStyleCnt="0">
        <dgm:presLayoutVars>
          <dgm:dir/>
          <dgm:resizeHandles val="exact"/>
        </dgm:presLayoutVars>
      </dgm:prSet>
      <dgm:spPr/>
    </dgm:pt>
    <dgm:pt modelId="{1B8CD943-9A7E-4129-885A-8F052FE1F7CF}" type="pres">
      <dgm:prSet presAssocID="{B870FD0B-09DC-4669-AE21-C76333982812}" presName="compNode" presStyleCnt="0"/>
      <dgm:spPr/>
    </dgm:pt>
    <dgm:pt modelId="{43D44453-A279-46C4-9F99-63C7F9EA5E69}" type="pres">
      <dgm:prSet presAssocID="{B870FD0B-09DC-4669-AE21-C76333982812}" presName="iconBgRect" presStyleLbl="bgShp" presStyleIdx="0" presStyleCnt="8"/>
      <dgm:spPr/>
    </dgm:pt>
    <dgm:pt modelId="{3D355560-34CB-46E7-BAF8-4774977A99BC}" type="pres">
      <dgm:prSet presAssocID="{B870FD0B-09DC-4669-AE21-C76333982812}"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ngerprint"/>
        </a:ext>
      </dgm:extLst>
    </dgm:pt>
    <dgm:pt modelId="{C71FD9B8-06B4-480A-B11D-82E6682C5BB7}" type="pres">
      <dgm:prSet presAssocID="{B870FD0B-09DC-4669-AE21-C76333982812}" presName="spaceRect" presStyleCnt="0"/>
      <dgm:spPr/>
    </dgm:pt>
    <dgm:pt modelId="{7E24B690-3FEF-4F64-88E9-BFD6B0CC1D3D}" type="pres">
      <dgm:prSet presAssocID="{B870FD0B-09DC-4669-AE21-C76333982812}" presName="textRect" presStyleLbl="revTx" presStyleIdx="0" presStyleCnt="8">
        <dgm:presLayoutVars>
          <dgm:chMax val="1"/>
          <dgm:chPref val="1"/>
        </dgm:presLayoutVars>
      </dgm:prSet>
      <dgm:spPr/>
    </dgm:pt>
    <dgm:pt modelId="{354B2739-924F-404F-AEF1-1C8F84399F41}" type="pres">
      <dgm:prSet presAssocID="{B8906CF0-B9F6-4553-9B75-85B380E271DE}" presName="sibTrans" presStyleLbl="sibTrans2D1" presStyleIdx="0" presStyleCnt="0"/>
      <dgm:spPr/>
    </dgm:pt>
    <dgm:pt modelId="{6D83A148-9913-4144-98CD-DEA1FF53F528}" type="pres">
      <dgm:prSet presAssocID="{735BD1C9-3650-4839-9CEC-8EF470D6B519}" presName="compNode" presStyleCnt="0"/>
      <dgm:spPr/>
    </dgm:pt>
    <dgm:pt modelId="{D0EF26D9-5F22-4B28-AE77-1BB0931BA33D}" type="pres">
      <dgm:prSet presAssocID="{735BD1C9-3650-4839-9CEC-8EF470D6B519}" presName="iconBgRect" presStyleLbl="bgShp" presStyleIdx="1" presStyleCnt="8"/>
      <dgm:spPr/>
    </dgm:pt>
    <dgm:pt modelId="{408C425B-E157-438B-AB89-834CE9152A94}" type="pres">
      <dgm:prSet presAssocID="{735BD1C9-3650-4839-9CEC-8EF470D6B51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oicemail Forward"/>
        </a:ext>
      </dgm:extLst>
    </dgm:pt>
    <dgm:pt modelId="{C788FB4C-B015-4132-B844-236D5E9900F3}" type="pres">
      <dgm:prSet presAssocID="{735BD1C9-3650-4839-9CEC-8EF470D6B519}" presName="spaceRect" presStyleCnt="0"/>
      <dgm:spPr/>
    </dgm:pt>
    <dgm:pt modelId="{9D0EF903-23FB-4834-8945-63A9183BAEB4}" type="pres">
      <dgm:prSet presAssocID="{735BD1C9-3650-4839-9CEC-8EF470D6B519}" presName="textRect" presStyleLbl="revTx" presStyleIdx="1" presStyleCnt="8">
        <dgm:presLayoutVars>
          <dgm:chMax val="1"/>
          <dgm:chPref val="1"/>
        </dgm:presLayoutVars>
      </dgm:prSet>
      <dgm:spPr/>
    </dgm:pt>
    <dgm:pt modelId="{864C83C5-F8A4-414D-A947-104540BF1D33}" type="pres">
      <dgm:prSet presAssocID="{A3928E30-1E4A-4CEE-A410-DB1BF608D921}" presName="sibTrans" presStyleLbl="sibTrans2D1" presStyleIdx="0" presStyleCnt="0"/>
      <dgm:spPr/>
    </dgm:pt>
    <dgm:pt modelId="{CA309A91-B761-4713-8333-9CBE949ED74B}" type="pres">
      <dgm:prSet presAssocID="{248C06D0-21F8-472A-8518-14692AC40DD0}" presName="compNode" presStyleCnt="0"/>
      <dgm:spPr/>
    </dgm:pt>
    <dgm:pt modelId="{E761F6E3-99C6-46D3-A981-5EF5FD923148}" type="pres">
      <dgm:prSet presAssocID="{248C06D0-21F8-472A-8518-14692AC40DD0}" presName="iconBgRect" presStyleLbl="bgShp" presStyleIdx="2" presStyleCnt="8"/>
      <dgm:spPr/>
    </dgm:pt>
    <dgm:pt modelId="{6505B88A-F0EF-4CC6-BDA8-01E38CB30C4B}" type="pres">
      <dgm:prSet presAssocID="{248C06D0-21F8-472A-8518-14692AC40DD0}"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endar Week"/>
        </a:ext>
      </dgm:extLst>
    </dgm:pt>
    <dgm:pt modelId="{019BC2A6-5128-4B19-8043-3CD5126FEE87}" type="pres">
      <dgm:prSet presAssocID="{248C06D0-21F8-472A-8518-14692AC40DD0}" presName="spaceRect" presStyleCnt="0"/>
      <dgm:spPr/>
    </dgm:pt>
    <dgm:pt modelId="{44666707-065C-4115-8A24-5D550FC813B6}" type="pres">
      <dgm:prSet presAssocID="{248C06D0-21F8-472A-8518-14692AC40DD0}" presName="textRect" presStyleLbl="revTx" presStyleIdx="2" presStyleCnt="8">
        <dgm:presLayoutVars>
          <dgm:chMax val="1"/>
          <dgm:chPref val="1"/>
        </dgm:presLayoutVars>
      </dgm:prSet>
      <dgm:spPr/>
    </dgm:pt>
    <dgm:pt modelId="{3E770774-8E2E-4550-B6C4-F38ADCD5A1A4}" type="pres">
      <dgm:prSet presAssocID="{D61232BE-1951-4B7C-839E-686C5AF1E14C}" presName="sibTrans" presStyleLbl="sibTrans2D1" presStyleIdx="0" presStyleCnt="0"/>
      <dgm:spPr/>
    </dgm:pt>
    <dgm:pt modelId="{C148484F-21E1-49C4-955C-DDDA9F7D167E}" type="pres">
      <dgm:prSet presAssocID="{7202CB3F-9C18-49F8-AFBE-3E4484C49985}" presName="compNode" presStyleCnt="0"/>
      <dgm:spPr/>
    </dgm:pt>
    <dgm:pt modelId="{1619653C-B41D-4594-8074-291BAB737146}" type="pres">
      <dgm:prSet presAssocID="{7202CB3F-9C18-49F8-AFBE-3E4484C49985}" presName="iconBgRect" presStyleLbl="bgShp" presStyleIdx="3" presStyleCnt="8"/>
      <dgm:spPr/>
    </dgm:pt>
    <dgm:pt modelId="{1EF86DCB-5102-40E1-89FF-BB7D8198F4FE}" type="pres">
      <dgm:prSet presAssocID="{7202CB3F-9C18-49F8-AFBE-3E4484C49985}"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nk"/>
        </a:ext>
      </dgm:extLst>
    </dgm:pt>
    <dgm:pt modelId="{B61D18CE-8B74-4BF6-8E19-C958727E7D0C}" type="pres">
      <dgm:prSet presAssocID="{7202CB3F-9C18-49F8-AFBE-3E4484C49985}" presName="spaceRect" presStyleCnt="0"/>
      <dgm:spPr/>
    </dgm:pt>
    <dgm:pt modelId="{C9FBEBDB-5366-4F60-BA9E-5DB274140E68}" type="pres">
      <dgm:prSet presAssocID="{7202CB3F-9C18-49F8-AFBE-3E4484C49985}" presName="textRect" presStyleLbl="revTx" presStyleIdx="3" presStyleCnt="8">
        <dgm:presLayoutVars>
          <dgm:chMax val="1"/>
          <dgm:chPref val="1"/>
        </dgm:presLayoutVars>
      </dgm:prSet>
      <dgm:spPr/>
    </dgm:pt>
    <dgm:pt modelId="{67D9D76D-B132-4796-9FCA-4D5A7E341476}" type="pres">
      <dgm:prSet presAssocID="{1B817799-3A9B-4B8F-B5DB-8E01838EF0EC}" presName="sibTrans" presStyleLbl="sibTrans2D1" presStyleIdx="0" presStyleCnt="0"/>
      <dgm:spPr/>
    </dgm:pt>
    <dgm:pt modelId="{4C665128-D3B2-4E92-B624-693EE72DE3FF}" type="pres">
      <dgm:prSet presAssocID="{ED9D99CA-B9CC-4471-A5A6-B4A6EF9CB0D4}" presName="compNode" presStyleCnt="0"/>
      <dgm:spPr/>
    </dgm:pt>
    <dgm:pt modelId="{E7A52D03-24FF-43E5-A161-5ECF9F6212A0}" type="pres">
      <dgm:prSet presAssocID="{ED9D99CA-B9CC-4471-A5A6-B4A6EF9CB0D4}" presName="iconBgRect" presStyleLbl="bgShp" presStyleIdx="4" presStyleCnt="8"/>
      <dgm:spPr/>
    </dgm:pt>
    <dgm:pt modelId="{BD8AE44E-B093-44BA-A4F0-7F3D1A636EBF}" type="pres">
      <dgm:prSet presAssocID="{ED9D99CA-B9CC-4471-A5A6-B4A6EF9CB0D4}"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amily"/>
        </a:ext>
      </dgm:extLst>
    </dgm:pt>
    <dgm:pt modelId="{2266CF43-4F9E-4723-A1F2-9AF6FFA97019}" type="pres">
      <dgm:prSet presAssocID="{ED9D99CA-B9CC-4471-A5A6-B4A6EF9CB0D4}" presName="spaceRect" presStyleCnt="0"/>
      <dgm:spPr/>
    </dgm:pt>
    <dgm:pt modelId="{497776C4-EE92-4EA3-A208-7821F73F9409}" type="pres">
      <dgm:prSet presAssocID="{ED9D99CA-B9CC-4471-A5A6-B4A6EF9CB0D4}" presName="textRect" presStyleLbl="revTx" presStyleIdx="4" presStyleCnt="8">
        <dgm:presLayoutVars>
          <dgm:chMax val="1"/>
          <dgm:chPref val="1"/>
        </dgm:presLayoutVars>
      </dgm:prSet>
      <dgm:spPr/>
    </dgm:pt>
    <dgm:pt modelId="{81F49478-1816-4880-9AEE-F30B304345CC}" type="pres">
      <dgm:prSet presAssocID="{99F7E622-F593-4EDE-9464-A2D493265B56}" presName="sibTrans" presStyleLbl="sibTrans2D1" presStyleIdx="0" presStyleCnt="0"/>
      <dgm:spPr/>
    </dgm:pt>
    <dgm:pt modelId="{0300036F-8747-4466-85BF-264D5BA7807E}" type="pres">
      <dgm:prSet presAssocID="{A0DCBE32-B411-4C14-8738-11EEB4F70D3F}" presName="compNode" presStyleCnt="0"/>
      <dgm:spPr/>
    </dgm:pt>
    <dgm:pt modelId="{4923CC0B-EC84-40A2-8D5B-E6F932591C81}" type="pres">
      <dgm:prSet presAssocID="{A0DCBE32-B411-4C14-8738-11EEB4F70D3F}" presName="iconBgRect" presStyleLbl="bgShp" presStyleIdx="5" presStyleCnt="8"/>
      <dgm:spPr/>
    </dgm:pt>
    <dgm:pt modelId="{7A2CC764-6505-4D71-AA51-608C6DBFAE64}" type="pres">
      <dgm:prSet presAssocID="{A0DCBE32-B411-4C14-8738-11EEB4F70D3F}"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aptop Secure"/>
        </a:ext>
      </dgm:extLst>
    </dgm:pt>
    <dgm:pt modelId="{D42BE149-E2FD-4BD7-A9C3-54C5AE251E01}" type="pres">
      <dgm:prSet presAssocID="{A0DCBE32-B411-4C14-8738-11EEB4F70D3F}" presName="spaceRect" presStyleCnt="0"/>
      <dgm:spPr/>
    </dgm:pt>
    <dgm:pt modelId="{96D8B5D6-64C1-4C8C-94C2-2E130B95DB29}" type="pres">
      <dgm:prSet presAssocID="{A0DCBE32-B411-4C14-8738-11EEB4F70D3F}" presName="textRect" presStyleLbl="revTx" presStyleIdx="5" presStyleCnt="8">
        <dgm:presLayoutVars>
          <dgm:chMax val="1"/>
          <dgm:chPref val="1"/>
        </dgm:presLayoutVars>
      </dgm:prSet>
      <dgm:spPr/>
    </dgm:pt>
    <dgm:pt modelId="{D2133225-1923-4DBF-A70D-05D3CCDD604D}" type="pres">
      <dgm:prSet presAssocID="{CFDCB178-833B-428C-9FF1-7399DAA997FD}" presName="sibTrans" presStyleLbl="sibTrans2D1" presStyleIdx="0" presStyleCnt="0"/>
      <dgm:spPr/>
    </dgm:pt>
    <dgm:pt modelId="{2CE96B9C-2715-459F-A0DA-D1C02D1067EF}" type="pres">
      <dgm:prSet presAssocID="{DBB25013-4DAD-40EE-BB13-6B39CA96A7A0}" presName="compNode" presStyleCnt="0"/>
      <dgm:spPr/>
    </dgm:pt>
    <dgm:pt modelId="{29BE92CD-3A4E-483A-93E8-E92FD8CB40C7}" type="pres">
      <dgm:prSet presAssocID="{DBB25013-4DAD-40EE-BB13-6B39CA96A7A0}" presName="iconBgRect" presStyleLbl="bgShp" presStyleIdx="6" presStyleCnt="8"/>
      <dgm:spPr/>
    </dgm:pt>
    <dgm:pt modelId="{3D60E810-EB20-42F1-90C7-7F538A5C1161}" type="pres">
      <dgm:prSet presAssocID="{DBB25013-4DAD-40EE-BB13-6B39CA96A7A0}"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Education"/>
        </a:ext>
      </dgm:extLst>
    </dgm:pt>
    <dgm:pt modelId="{EC76ECBE-5C9F-46FB-9F82-E86642153DA5}" type="pres">
      <dgm:prSet presAssocID="{DBB25013-4DAD-40EE-BB13-6B39CA96A7A0}" presName="spaceRect" presStyleCnt="0"/>
      <dgm:spPr/>
    </dgm:pt>
    <dgm:pt modelId="{9BAC8D44-64F7-4057-BBCF-FF2A73FC596E}" type="pres">
      <dgm:prSet presAssocID="{DBB25013-4DAD-40EE-BB13-6B39CA96A7A0}" presName="textRect" presStyleLbl="revTx" presStyleIdx="6" presStyleCnt="8">
        <dgm:presLayoutVars>
          <dgm:chMax val="1"/>
          <dgm:chPref val="1"/>
        </dgm:presLayoutVars>
      </dgm:prSet>
      <dgm:spPr/>
    </dgm:pt>
    <dgm:pt modelId="{7DD5C7D7-396B-43E5-948A-ED28896414FE}" type="pres">
      <dgm:prSet presAssocID="{B90BEB7B-483B-4D75-A239-8E48D76CEC4C}" presName="sibTrans" presStyleLbl="sibTrans2D1" presStyleIdx="0" presStyleCnt="0"/>
      <dgm:spPr/>
    </dgm:pt>
    <dgm:pt modelId="{AF929472-572A-4386-B758-E5E2484DCEBB}" type="pres">
      <dgm:prSet presAssocID="{D79A15DF-3E6B-474F-BC97-834BE52B10DE}" presName="compNode" presStyleCnt="0"/>
      <dgm:spPr/>
    </dgm:pt>
    <dgm:pt modelId="{6EB6844B-FF10-4B84-BB3E-B0D97291A1AB}" type="pres">
      <dgm:prSet presAssocID="{D79A15DF-3E6B-474F-BC97-834BE52B10DE}" presName="iconBgRect" presStyleLbl="bgShp" presStyleIdx="7" presStyleCnt="8"/>
      <dgm:spPr/>
    </dgm:pt>
    <dgm:pt modelId="{822D03C6-A14E-4E2E-AE4C-2E2A5E905196}" type="pres">
      <dgm:prSet presAssocID="{D79A15DF-3E6B-474F-BC97-834BE52B10DE}"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hopping Cart"/>
        </a:ext>
      </dgm:extLst>
    </dgm:pt>
    <dgm:pt modelId="{F7EBE6CE-E28F-4E7B-A572-F7BE4B956AB4}" type="pres">
      <dgm:prSet presAssocID="{D79A15DF-3E6B-474F-BC97-834BE52B10DE}" presName="spaceRect" presStyleCnt="0"/>
      <dgm:spPr/>
    </dgm:pt>
    <dgm:pt modelId="{1D98ECB7-76FF-41D7-BB7B-EEFBC4C261CF}" type="pres">
      <dgm:prSet presAssocID="{D79A15DF-3E6B-474F-BC97-834BE52B10DE}" presName="textRect" presStyleLbl="revTx" presStyleIdx="7" presStyleCnt="8">
        <dgm:presLayoutVars>
          <dgm:chMax val="1"/>
          <dgm:chPref val="1"/>
        </dgm:presLayoutVars>
      </dgm:prSet>
      <dgm:spPr/>
    </dgm:pt>
  </dgm:ptLst>
  <dgm:cxnLst>
    <dgm:cxn modelId="{64D47A10-E60C-4265-B29A-70BA3F53B714}" type="presOf" srcId="{CFDCB178-833B-428C-9FF1-7399DAA997FD}" destId="{D2133225-1923-4DBF-A70D-05D3CCDD604D}" srcOrd="0" destOrd="0" presId="urn:microsoft.com/office/officeart/2018/2/layout/IconCircleList"/>
    <dgm:cxn modelId="{5ABDA614-4A90-4890-A262-EC4F50947293}" srcId="{24259396-0BDF-4D19-8827-17EB4FF493D9}" destId="{B870FD0B-09DC-4669-AE21-C76333982812}" srcOrd="0" destOrd="0" parTransId="{4EC12FEA-6D63-4AC5-8CDB-DB25C90771AD}" sibTransId="{B8906CF0-B9F6-4553-9B75-85B380E271DE}"/>
    <dgm:cxn modelId="{3F354E1B-63A8-46CE-85FA-1C9753939FD0}" srcId="{24259396-0BDF-4D19-8827-17EB4FF493D9}" destId="{A0DCBE32-B411-4C14-8738-11EEB4F70D3F}" srcOrd="5" destOrd="0" parTransId="{8A1E120B-490C-45E0-977C-4715E111891A}" sibTransId="{CFDCB178-833B-428C-9FF1-7399DAA997FD}"/>
    <dgm:cxn modelId="{7B18E11F-9D0F-45A3-9822-9C30EC542C2E}" type="presOf" srcId="{D61232BE-1951-4B7C-839E-686C5AF1E14C}" destId="{3E770774-8E2E-4550-B6C4-F38ADCD5A1A4}" srcOrd="0" destOrd="0" presId="urn:microsoft.com/office/officeart/2018/2/layout/IconCircleList"/>
    <dgm:cxn modelId="{D6342B24-4369-4B38-B3C7-2FEBCBEBD7CB}" type="presOf" srcId="{7202CB3F-9C18-49F8-AFBE-3E4484C49985}" destId="{C9FBEBDB-5366-4F60-BA9E-5DB274140E68}" srcOrd="0" destOrd="0" presId="urn:microsoft.com/office/officeart/2018/2/layout/IconCircleList"/>
    <dgm:cxn modelId="{132D2E3C-09CE-4870-AC1D-C2865B754CDC}" srcId="{24259396-0BDF-4D19-8827-17EB4FF493D9}" destId="{7202CB3F-9C18-49F8-AFBE-3E4484C49985}" srcOrd="3" destOrd="0" parTransId="{04E79584-7781-45CF-BB0D-839BE6B68AC6}" sibTransId="{1B817799-3A9B-4B8F-B5DB-8E01838EF0EC}"/>
    <dgm:cxn modelId="{0BCA1F47-E837-493B-BE38-7E9AF8254EB5}" type="presOf" srcId="{B90BEB7B-483B-4D75-A239-8E48D76CEC4C}" destId="{7DD5C7D7-396B-43E5-948A-ED28896414FE}" srcOrd="0" destOrd="0" presId="urn:microsoft.com/office/officeart/2018/2/layout/IconCircleList"/>
    <dgm:cxn modelId="{A5768C68-9D5A-48D8-AAD1-5FBE7FBF6587}" type="presOf" srcId="{99F7E622-F593-4EDE-9464-A2D493265B56}" destId="{81F49478-1816-4880-9AEE-F30B304345CC}" srcOrd="0" destOrd="0" presId="urn:microsoft.com/office/officeart/2018/2/layout/IconCircleList"/>
    <dgm:cxn modelId="{15795B6A-2681-47E8-B47F-D74A3DFA370D}" srcId="{24259396-0BDF-4D19-8827-17EB4FF493D9}" destId="{248C06D0-21F8-472A-8518-14692AC40DD0}" srcOrd="2" destOrd="0" parTransId="{E09DA9F2-9DAE-4D70-A7BF-D8A1A8627ED6}" sibTransId="{D61232BE-1951-4B7C-839E-686C5AF1E14C}"/>
    <dgm:cxn modelId="{49E62D6E-57CC-499E-8135-55DCB0C5FA2F}" srcId="{24259396-0BDF-4D19-8827-17EB4FF493D9}" destId="{ED9D99CA-B9CC-4471-A5A6-B4A6EF9CB0D4}" srcOrd="4" destOrd="0" parTransId="{843BAC47-0B1B-4B77-902E-B3BEAE9D77FD}" sibTransId="{99F7E622-F593-4EDE-9464-A2D493265B56}"/>
    <dgm:cxn modelId="{F5D3937D-5D4A-4659-A176-7AFFEA2C5231}" srcId="{24259396-0BDF-4D19-8827-17EB4FF493D9}" destId="{DBB25013-4DAD-40EE-BB13-6B39CA96A7A0}" srcOrd="6" destOrd="0" parTransId="{07A5FC57-E2A1-4232-8330-DC3BF237CF9F}" sibTransId="{B90BEB7B-483B-4D75-A239-8E48D76CEC4C}"/>
    <dgm:cxn modelId="{0E6D0682-5388-4BFA-A6A6-54FEAE9AA5B5}" type="presOf" srcId="{1B817799-3A9B-4B8F-B5DB-8E01838EF0EC}" destId="{67D9D76D-B132-4796-9FCA-4D5A7E341476}" srcOrd="0" destOrd="0" presId="urn:microsoft.com/office/officeart/2018/2/layout/IconCircleList"/>
    <dgm:cxn modelId="{ADCDD784-5429-42FC-A3E4-7C518F08C139}" srcId="{24259396-0BDF-4D19-8827-17EB4FF493D9}" destId="{D79A15DF-3E6B-474F-BC97-834BE52B10DE}" srcOrd="7" destOrd="0" parTransId="{4B75D560-C504-4F49-A451-5C6616D4C2A5}" sibTransId="{4A8B54F3-986A-468D-8A7C-FB340913661F}"/>
    <dgm:cxn modelId="{3B4DB390-0905-42A1-AABD-00B5F8163109}" type="presOf" srcId="{248C06D0-21F8-472A-8518-14692AC40DD0}" destId="{44666707-065C-4115-8A24-5D550FC813B6}" srcOrd="0" destOrd="0" presId="urn:microsoft.com/office/officeart/2018/2/layout/IconCircleList"/>
    <dgm:cxn modelId="{606F33A9-FE46-4046-8748-E54A4379A309}" type="presOf" srcId="{24259396-0BDF-4D19-8827-17EB4FF493D9}" destId="{F40F2C8E-A020-48F5-A504-0F1DA130CBBA}" srcOrd="0" destOrd="0" presId="urn:microsoft.com/office/officeart/2018/2/layout/IconCircleList"/>
    <dgm:cxn modelId="{13B5F0B3-E728-4070-9622-F87481153BC5}" type="presOf" srcId="{B870FD0B-09DC-4669-AE21-C76333982812}" destId="{7E24B690-3FEF-4F64-88E9-BFD6B0CC1D3D}" srcOrd="0" destOrd="0" presId="urn:microsoft.com/office/officeart/2018/2/layout/IconCircleList"/>
    <dgm:cxn modelId="{15F34AB8-712A-469A-8055-A4740B7F034B}" type="presOf" srcId="{A0DCBE32-B411-4C14-8738-11EEB4F70D3F}" destId="{96D8B5D6-64C1-4C8C-94C2-2E130B95DB29}" srcOrd="0" destOrd="0" presId="urn:microsoft.com/office/officeart/2018/2/layout/IconCircleList"/>
    <dgm:cxn modelId="{242379D0-1BCF-4E32-8BC4-970958B6028C}" type="presOf" srcId="{DBB25013-4DAD-40EE-BB13-6B39CA96A7A0}" destId="{9BAC8D44-64F7-4057-BBCF-FF2A73FC596E}" srcOrd="0" destOrd="0" presId="urn:microsoft.com/office/officeart/2018/2/layout/IconCircleList"/>
    <dgm:cxn modelId="{05E33ED1-7F08-45C0-B0CA-4EEE0C56E97F}" type="presOf" srcId="{D79A15DF-3E6B-474F-BC97-834BE52B10DE}" destId="{1D98ECB7-76FF-41D7-BB7B-EEFBC4C261CF}" srcOrd="0" destOrd="0" presId="urn:microsoft.com/office/officeart/2018/2/layout/IconCircleList"/>
    <dgm:cxn modelId="{CE15BCDA-ACAA-47CE-BD1B-DD4B75A1200A}" type="presOf" srcId="{ED9D99CA-B9CC-4471-A5A6-B4A6EF9CB0D4}" destId="{497776C4-EE92-4EA3-A208-7821F73F9409}" srcOrd="0" destOrd="0" presId="urn:microsoft.com/office/officeart/2018/2/layout/IconCircleList"/>
    <dgm:cxn modelId="{C33CC5EB-08E0-4CD0-9E9B-5E278821FC27}" type="presOf" srcId="{735BD1C9-3650-4839-9CEC-8EF470D6B519}" destId="{9D0EF903-23FB-4834-8945-63A9183BAEB4}" srcOrd="0" destOrd="0" presId="urn:microsoft.com/office/officeart/2018/2/layout/IconCircleList"/>
    <dgm:cxn modelId="{173EF4F0-26EF-4571-8B45-7BA47E2548FC}" srcId="{24259396-0BDF-4D19-8827-17EB4FF493D9}" destId="{735BD1C9-3650-4839-9CEC-8EF470D6B519}" srcOrd="1" destOrd="0" parTransId="{8F15F159-9CD4-4765-955A-41EF15BC3C14}" sibTransId="{A3928E30-1E4A-4CEE-A410-DB1BF608D921}"/>
    <dgm:cxn modelId="{2C7148F9-F34D-4073-A759-01FE7C9B4353}" type="presOf" srcId="{A3928E30-1E4A-4CEE-A410-DB1BF608D921}" destId="{864C83C5-F8A4-414D-A947-104540BF1D33}" srcOrd="0" destOrd="0" presId="urn:microsoft.com/office/officeart/2018/2/layout/IconCircleList"/>
    <dgm:cxn modelId="{BB488FFF-1024-4B9D-AE0F-94373D91FC4F}" type="presOf" srcId="{B8906CF0-B9F6-4553-9B75-85B380E271DE}" destId="{354B2739-924F-404F-AEF1-1C8F84399F41}" srcOrd="0" destOrd="0" presId="urn:microsoft.com/office/officeart/2018/2/layout/IconCircleList"/>
    <dgm:cxn modelId="{5F666D2C-A5F9-44EC-8B4C-9A100C68E492}" type="presParOf" srcId="{F40F2C8E-A020-48F5-A504-0F1DA130CBBA}" destId="{B55591F4-8102-42A5-BB79-EE8441B8EA21}" srcOrd="0" destOrd="0" presId="urn:microsoft.com/office/officeart/2018/2/layout/IconCircleList"/>
    <dgm:cxn modelId="{906F8B38-4525-4088-A3BD-62D28D1A4F6C}" type="presParOf" srcId="{B55591F4-8102-42A5-BB79-EE8441B8EA21}" destId="{1B8CD943-9A7E-4129-885A-8F052FE1F7CF}" srcOrd="0" destOrd="0" presId="urn:microsoft.com/office/officeart/2018/2/layout/IconCircleList"/>
    <dgm:cxn modelId="{793D149A-7D08-4DE0-B265-A911391BCBEA}" type="presParOf" srcId="{1B8CD943-9A7E-4129-885A-8F052FE1F7CF}" destId="{43D44453-A279-46C4-9F99-63C7F9EA5E69}" srcOrd="0" destOrd="0" presId="urn:microsoft.com/office/officeart/2018/2/layout/IconCircleList"/>
    <dgm:cxn modelId="{691AAC92-CD90-418B-9C07-E1803AF7DC0D}" type="presParOf" srcId="{1B8CD943-9A7E-4129-885A-8F052FE1F7CF}" destId="{3D355560-34CB-46E7-BAF8-4774977A99BC}" srcOrd="1" destOrd="0" presId="urn:microsoft.com/office/officeart/2018/2/layout/IconCircleList"/>
    <dgm:cxn modelId="{D2C0803A-B72E-4056-8ACD-CF76CD4D89F4}" type="presParOf" srcId="{1B8CD943-9A7E-4129-885A-8F052FE1F7CF}" destId="{C71FD9B8-06B4-480A-B11D-82E6682C5BB7}" srcOrd="2" destOrd="0" presId="urn:microsoft.com/office/officeart/2018/2/layout/IconCircleList"/>
    <dgm:cxn modelId="{64D67899-3BE6-4A82-80C3-FB8534DF221F}" type="presParOf" srcId="{1B8CD943-9A7E-4129-885A-8F052FE1F7CF}" destId="{7E24B690-3FEF-4F64-88E9-BFD6B0CC1D3D}" srcOrd="3" destOrd="0" presId="urn:microsoft.com/office/officeart/2018/2/layout/IconCircleList"/>
    <dgm:cxn modelId="{F765043E-6AB4-47AF-87C9-BAFF8F6C4351}" type="presParOf" srcId="{B55591F4-8102-42A5-BB79-EE8441B8EA21}" destId="{354B2739-924F-404F-AEF1-1C8F84399F41}" srcOrd="1" destOrd="0" presId="urn:microsoft.com/office/officeart/2018/2/layout/IconCircleList"/>
    <dgm:cxn modelId="{1FC2A12C-F465-489D-8756-3A5AF2DB4F9E}" type="presParOf" srcId="{B55591F4-8102-42A5-BB79-EE8441B8EA21}" destId="{6D83A148-9913-4144-98CD-DEA1FF53F528}" srcOrd="2" destOrd="0" presId="urn:microsoft.com/office/officeart/2018/2/layout/IconCircleList"/>
    <dgm:cxn modelId="{E5068FAC-F131-4EA9-98CD-B038302B423C}" type="presParOf" srcId="{6D83A148-9913-4144-98CD-DEA1FF53F528}" destId="{D0EF26D9-5F22-4B28-AE77-1BB0931BA33D}" srcOrd="0" destOrd="0" presId="urn:microsoft.com/office/officeart/2018/2/layout/IconCircleList"/>
    <dgm:cxn modelId="{2229E35F-94C0-4249-B83C-333AB0E16908}" type="presParOf" srcId="{6D83A148-9913-4144-98CD-DEA1FF53F528}" destId="{408C425B-E157-438B-AB89-834CE9152A94}" srcOrd="1" destOrd="0" presId="urn:microsoft.com/office/officeart/2018/2/layout/IconCircleList"/>
    <dgm:cxn modelId="{4A958DCC-B35C-4B23-881E-5A76388AC8BC}" type="presParOf" srcId="{6D83A148-9913-4144-98CD-DEA1FF53F528}" destId="{C788FB4C-B015-4132-B844-236D5E9900F3}" srcOrd="2" destOrd="0" presId="urn:microsoft.com/office/officeart/2018/2/layout/IconCircleList"/>
    <dgm:cxn modelId="{CB09EA97-6A0B-4CB3-A3F0-0C1745BE3B26}" type="presParOf" srcId="{6D83A148-9913-4144-98CD-DEA1FF53F528}" destId="{9D0EF903-23FB-4834-8945-63A9183BAEB4}" srcOrd="3" destOrd="0" presId="urn:microsoft.com/office/officeart/2018/2/layout/IconCircleList"/>
    <dgm:cxn modelId="{A2A4BA1C-8DF1-4390-B0D2-9656F0A45552}" type="presParOf" srcId="{B55591F4-8102-42A5-BB79-EE8441B8EA21}" destId="{864C83C5-F8A4-414D-A947-104540BF1D33}" srcOrd="3" destOrd="0" presId="urn:microsoft.com/office/officeart/2018/2/layout/IconCircleList"/>
    <dgm:cxn modelId="{08440755-E321-4E42-A14C-E4C11F23C46C}" type="presParOf" srcId="{B55591F4-8102-42A5-BB79-EE8441B8EA21}" destId="{CA309A91-B761-4713-8333-9CBE949ED74B}" srcOrd="4" destOrd="0" presId="urn:microsoft.com/office/officeart/2018/2/layout/IconCircleList"/>
    <dgm:cxn modelId="{EA9CD9FE-768F-4248-8E9F-F49A1663ECD1}" type="presParOf" srcId="{CA309A91-B761-4713-8333-9CBE949ED74B}" destId="{E761F6E3-99C6-46D3-A981-5EF5FD923148}" srcOrd="0" destOrd="0" presId="urn:microsoft.com/office/officeart/2018/2/layout/IconCircleList"/>
    <dgm:cxn modelId="{E43F9510-E0A0-428B-A59D-DA9A0F4A808B}" type="presParOf" srcId="{CA309A91-B761-4713-8333-9CBE949ED74B}" destId="{6505B88A-F0EF-4CC6-BDA8-01E38CB30C4B}" srcOrd="1" destOrd="0" presId="urn:microsoft.com/office/officeart/2018/2/layout/IconCircleList"/>
    <dgm:cxn modelId="{4F218404-11A3-4BD8-87FA-D18E2207571F}" type="presParOf" srcId="{CA309A91-B761-4713-8333-9CBE949ED74B}" destId="{019BC2A6-5128-4B19-8043-3CD5126FEE87}" srcOrd="2" destOrd="0" presId="urn:microsoft.com/office/officeart/2018/2/layout/IconCircleList"/>
    <dgm:cxn modelId="{FA4DA804-CE98-46AD-8592-9EDD9E2DC7FD}" type="presParOf" srcId="{CA309A91-B761-4713-8333-9CBE949ED74B}" destId="{44666707-065C-4115-8A24-5D550FC813B6}" srcOrd="3" destOrd="0" presId="urn:microsoft.com/office/officeart/2018/2/layout/IconCircleList"/>
    <dgm:cxn modelId="{235F0A03-B366-4931-AD9E-ED763DB9CA82}" type="presParOf" srcId="{B55591F4-8102-42A5-BB79-EE8441B8EA21}" destId="{3E770774-8E2E-4550-B6C4-F38ADCD5A1A4}" srcOrd="5" destOrd="0" presId="urn:microsoft.com/office/officeart/2018/2/layout/IconCircleList"/>
    <dgm:cxn modelId="{87DCDD9E-A696-4089-8770-0E83FE1968C7}" type="presParOf" srcId="{B55591F4-8102-42A5-BB79-EE8441B8EA21}" destId="{C148484F-21E1-49C4-955C-DDDA9F7D167E}" srcOrd="6" destOrd="0" presId="urn:microsoft.com/office/officeart/2018/2/layout/IconCircleList"/>
    <dgm:cxn modelId="{F3191110-1401-476F-8E27-D3B4ABDB380F}" type="presParOf" srcId="{C148484F-21E1-49C4-955C-DDDA9F7D167E}" destId="{1619653C-B41D-4594-8074-291BAB737146}" srcOrd="0" destOrd="0" presId="urn:microsoft.com/office/officeart/2018/2/layout/IconCircleList"/>
    <dgm:cxn modelId="{6C9E3FBC-9F1D-4275-A67B-40A918A3F687}" type="presParOf" srcId="{C148484F-21E1-49C4-955C-DDDA9F7D167E}" destId="{1EF86DCB-5102-40E1-89FF-BB7D8198F4FE}" srcOrd="1" destOrd="0" presId="urn:microsoft.com/office/officeart/2018/2/layout/IconCircleList"/>
    <dgm:cxn modelId="{BEF82FE3-0E9E-476F-B85D-E4544A9BC252}" type="presParOf" srcId="{C148484F-21E1-49C4-955C-DDDA9F7D167E}" destId="{B61D18CE-8B74-4BF6-8E19-C958727E7D0C}" srcOrd="2" destOrd="0" presId="urn:microsoft.com/office/officeart/2018/2/layout/IconCircleList"/>
    <dgm:cxn modelId="{1F04D91C-A2CD-445A-8AC0-821BA63FE968}" type="presParOf" srcId="{C148484F-21E1-49C4-955C-DDDA9F7D167E}" destId="{C9FBEBDB-5366-4F60-BA9E-5DB274140E68}" srcOrd="3" destOrd="0" presId="urn:microsoft.com/office/officeart/2018/2/layout/IconCircleList"/>
    <dgm:cxn modelId="{C396DCAA-2F56-4180-A9A0-1F5A843D91D3}" type="presParOf" srcId="{B55591F4-8102-42A5-BB79-EE8441B8EA21}" destId="{67D9D76D-B132-4796-9FCA-4D5A7E341476}" srcOrd="7" destOrd="0" presId="urn:microsoft.com/office/officeart/2018/2/layout/IconCircleList"/>
    <dgm:cxn modelId="{225FA6C3-738B-4F42-B790-1D0313AAC4E8}" type="presParOf" srcId="{B55591F4-8102-42A5-BB79-EE8441B8EA21}" destId="{4C665128-D3B2-4E92-B624-693EE72DE3FF}" srcOrd="8" destOrd="0" presId="urn:microsoft.com/office/officeart/2018/2/layout/IconCircleList"/>
    <dgm:cxn modelId="{F23BB24D-9823-42E4-820C-EF1DAF87C9BB}" type="presParOf" srcId="{4C665128-D3B2-4E92-B624-693EE72DE3FF}" destId="{E7A52D03-24FF-43E5-A161-5ECF9F6212A0}" srcOrd="0" destOrd="0" presId="urn:microsoft.com/office/officeart/2018/2/layout/IconCircleList"/>
    <dgm:cxn modelId="{16C08109-107F-461D-8AF8-82C51DC42A65}" type="presParOf" srcId="{4C665128-D3B2-4E92-B624-693EE72DE3FF}" destId="{BD8AE44E-B093-44BA-A4F0-7F3D1A636EBF}" srcOrd="1" destOrd="0" presId="urn:microsoft.com/office/officeart/2018/2/layout/IconCircleList"/>
    <dgm:cxn modelId="{412C436E-D972-4C44-BC51-ABA0CD130580}" type="presParOf" srcId="{4C665128-D3B2-4E92-B624-693EE72DE3FF}" destId="{2266CF43-4F9E-4723-A1F2-9AF6FFA97019}" srcOrd="2" destOrd="0" presId="urn:microsoft.com/office/officeart/2018/2/layout/IconCircleList"/>
    <dgm:cxn modelId="{81B4E1B4-35AB-4F06-BD4B-6EA4D338A920}" type="presParOf" srcId="{4C665128-D3B2-4E92-B624-693EE72DE3FF}" destId="{497776C4-EE92-4EA3-A208-7821F73F9409}" srcOrd="3" destOrd="0" presId="urn:microsoft.com/office/officeart/2018/2/layout/IconCircleList"/>
    <dgm:cxn modelId="{7E070D25-98DE-4C38-B34B-153DB48D6092}" type="presParOf" srcId="{B55591F4-8102-42A5-BB79-EE8441B8EA21}" destId="{81F49478-1816-4880-9AEE-F30B304345CC}" srcOrd="9" destOrd="0" presId="urn:microsoft.com/office/officeart/2018/2/layout/IconCircleList"/>
    <dgm:cxn modelId="{EE6E2BFA-756F-4591-A2B7-D6FC613E8589}" type="presParOf" srcId="{B55591F4-8102-42A5-BB79-EE8441B8EA21}" destId="{0300036F-8747-4466-85BF-264D5BA7807E}" srcOrd="10" destOrd="0" presId="urn:microsoft.com/office/officeart/2018/2/layout/IconCircleList"/>
    <dgm:cxn modelId="{BFA16159-B57D-40B7-9D37-7FA525193E8A}" type="presParOf" srcId="{0300036F-8747-4466-85BF-264D5BA7807E}" destId="{4923CC0B-EC84-40A2-8D5B-E6F932591C81}" srcOrd="0" destOrd="0" presId="urn:microsoft.com/office/officeart/2018/2/layout/IconCircleList"/>
    <dgm:cxn modelId="{365E885C-BCED-4374-BE3F-EA951EBAFB12}" type="presParOf" srcId="{0300036F-8747-4466-85BF-264D5BA7807E}" destId="{7A2CC764-6505-4D71-AA51-608C6DBFAE64}" srcOrd="1" destOrd="0" presId="urn:microsoft.com/office/officeart/2018/2/layout/IconCircleList"/>
    <dgm:cxn modelId="{F019BB68-0ED0-496C-82A0-781C123CF7ED}" type="presParOf" srcId="{0300036F-8747-4466-85BF-264D5BA7807E}" destId="{D42BE149-E2FD-4BD7-A9C3-54C5AE251E01}" srcOrd="2" destOrd="0" presId="urn:microsoft.com/office/officeart/2018/2/layout/IconCircleList"/>
    <dgm:cxn modelId="{FD22E268-1B4B-4F51-B907-37BD5E71E8E7}" type="presParOf" srcId="{0300036F-8747-4466-85BF-264D5BA7807E}" destId="{96D8B5D6-64C1-4C8C-94C2-2E130B95DB29}" srcOrd="3" destOrd="0" presId="urn:microsoft.com/office/officeart/2018/2/layout/IconCircleList"/>
    <dgm:cxn modelId="{9F8D5392-5EAD-4FB5-BFCE-AC597D686C15}" type="presParOf" srcId="{B55591F4-8102-42A5-BB79-EE8441B8EA21}" destId="{D2133225-1923-4DBF-A70D-05D3CCDD604D}" srcOrd="11" destOrd="0" presId="urn:microsoft.com/office/officeart/2018/2/layout/IconCircleList"/>
    <dgm:cxn modelId="{46CB23E4-BE71-426A-B6CB-770443C46F04}" type="presParOf" srcId="{B55591F4-8102-42A5-BB79-EE8441B8EA21}" destId="{2CE96B9C-2715-459F-A0DA-D1C02D1067EF}" srcOrd="12" destOrd="0" presId="urn:microsoft.com/office/officeart/2018/2/layout/IconCircleList"/>
    <dgm:cxn modelId="{136AA986-EEAF-4DE6-8599-AD7FBEEFEAB8}" type="presParOf" srcId="{2CE96B9C-2715-459F-A0DA-D1C02D1067EF}" destId="{29BE92CD-3A4E-483A-93E8-E92FD8CB40C7}" srcOrd="0" destOrd="0" presId="urn:microsoft.com/office/officeart/2018/2/layout/IconCircleList"/>
    <dgm:cxn modelId="{E2F5CC18-ABBA-407E-B9F5-08C73508178C}" type="presParOf" srcId="{2CE96B9C-2715-459F-A0DA-D1C02D1067EF}" destId="{3D60E810-EB20-42F1-90C7-7F538A5C1161}" srcOrd="1" destOrd="0" presId="urn:microsoft.com/office/officeart/2018/2/layout/IconCircleList"/>
    <dgm:cxn modelId="{1C532BF5-CE30-4EC4-8E67-960426B817D6}" type="presParOf" srcId="{2CE96B9C-2715-459F-A0DA-D1C02D1067EF}" destId="{EC76ECBE-5C9F-46FB-9F82-E86642153DA5}" srcOrd="2" destOrd="0" presId="urn:microsoft.com/office/officeart/2018/2/layout/IconCircleList"/>
    <dgm:cxn modelId="{5526FD42-899C-45FE-883F-3EB722C4F047}" type="presParOf" srcId="{2CE96B9C-2715-459F-A0DA-D1C02D1067EF}" destId="{9BAC8D44-64F7-4057-BBCF-FF2A73FC596E}" srcOrd="3" destOrd="0" presId="urn:microsoft.com/office/officeart/2018/2/layout/IconCircleList"/>
    <dgm:cxn modelId="{4038D49C-E5F4-446C-A995-801F5964AF1C}" type="presParOf" srcId="{B55591F4-8102-42A5-BB79-EE8441B8EA21}" destId="{7DD5C7D7-396B-43E5-948A-ED28896414FE}" srcOrd="13" destOrd="0" presId="urn:microsoft.com/office/officeart/2018/2/layout/IconCircleList"/>
    <dgm:cxn modelId="{05F80474-DA7A-4CCC-8A70-3C796472ABD4}" type="presParOf" srcId="{B55591F4-8102-42A5-BB79-EE8441B8EA21}" destId="{AF929472-572A-4386-B758-E5E2484DCEBB}" srcOrd="14" destOrd="0" presId="urn:microsoft.com/office/officeart/2018/2/layout/IconCircleList"/>
    <dgm:cxn modelId="{FAFD2D95-CDD7-441D-8035-CD40F3DE3E59}" type="presParOf" srcId="{AF929472-572A-4386-B758-E5E2484DCEBB}" destId="{6EB6844B-FF10-4B84-BB3E-B0D97291A1AB}" srcOrd="0" destOrd="0" presId="urn:microsoft.com/office/officeart/2018/2/layout/IconCircleList"/>
    <dgm:cxn modelId="{3EEB8DB3-E1A1-4438-985E-88B00510404F}" type="presParOf" srcId="{AF929472-572A-4386-B758-E5E2484DCEBB}" destId="{822D03C6-A14E-4E2E-AE4C-2E2A5E905196}" srcOrd="1" destOrd="0" presId="urn:microsoft.com/office/officeart/2018/2/layout/IconCircleList"/>
    <dgm:cxn modelId="{5F727B32-D605-4F87-AB9D-DE0CB7A9473D}" type="presParOf" srcId="{AF929472-572A-4386-B758-E5E2484DCEBB}" destId="{F7EBE6CE-E28F-4E7B-A572-F7BE4B956AB4}" srcOrd="2" destOrd="0" presId="urn:microsoft.com/office/officeart/2018/2/layout/IconCircleList"/>
    <dgm:cxn modelId="{BCE18E02-DCFC-4A21-9709-AE0E93C4A204}" type="presParOf" srcId="{AF929472-572A-4386-B758-E5E2484DCEBB}" destId="{1D98ECB7-76FF-41D7-BB7B-EEFBC4C261C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573883C-6812-4E54-B942-38226524CB05}"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61323E4A-B2CE-4A03-9EA7-3D5D0A75E08A}">
      <dgm:prSet/>
      <dgm:spPr/>
      <dgm:t>
        <a:bodyPr/>
        <a:lstStyle/>
        <a:p>
          <a:r>
            <a:rPr lang="en-US"/>
            <a:t>This analysis is based on the dataset which has fewer instances of people aged between 80-85 and a greater number of instances of people between 30-35.</a:t>
          </a:r>
        </a:p>
      </dgm:t>
    </dgm:pt>
    <dgm:pt modelId="{B4389C18-CD6E-4D64-85F7-5FF8843801E3}" type="parTrans" cxnId="{75F2B0A3-7B93-4BD9-9154-A165AA348407}">
      <dgm:prSet/>
      <dgm:spPr/>
      <dgm:t>
        <a:bodyPr/>
        <a:lstStyle/>
        <a:p>
          <a:endParaRPr lang="en-US"/>
        </a:p>
      </dgm:t>
    </dgm:pt>
    <dgm:pt modelId="{CBFF5D26-427E-4BD4-ACD3-DF0469A2DF5D}" type="sibTrans" cxnId="{75F2B0A3-7B93-4BD9-9154-A165AA348407}">
      <dgm:prSet/>
      <dgm:spPr/>
      <dgm:t>
        <a:bodyPr/>
        <a:lstStyle/>
        <a:p>
          <a:endParaRPr lang="en-US"/>
        </a:p>
      </dgm:t>
    </dgm:pt>
    <dgm:pt modelId="{4DC8B4E6-36F2-4E29-9308-6EBB10CB71C6}">
      <dgm:prSet/>
      <dgm:spPr/>
      <dgm:t>
        <a:bodyPr/>
        <a:lstStyle/>
        <a:p>
          <a:r>
            <a:rPr lang="en-US"/>
            <a:t>About 60% of the job roles in the dataset belonged to just three categories, namely admin, blue collar and technician.</a:t>
          </a:r>
        </a:p>
      </dgm:t>
    </dgm:pt>
    <dgm:pt modelId="{E8F7E38D-BFFE-49AF-BFE8-C90449900CDC}" type="parTrans" cxnId="{E08C4314-6A6A-4FF1-980C-D4AB74A1A267}">
      <dgm:prSet/>
      <dgm:spPr/>
      <dgm:t>
        <a:bodyPr/>
        <a:lstStyle/>
        <a:p>
          <a:endParaRPr lang="en-US"/>
        </a:p>
      </dgm:t>
    </dgm:pt>
    <dgm:pt modelId="{D231DCD3-721E-4DB1-8F8A-8A0D3F8CB79E}" type="sibTrans" cxnId="{E08C4314-6A6A-4FF1-980C-D4AB74A1A267}">
      <dgm:prSet/>
      <dgm:spPr/>
      <dgm:t>
        <a:bodyPr/>
        <a:lstStyle/>
        <a:p>
          <a:endParaRPr lang="en-US"/>
        </a:p>
      </dgm:t>
    </dgm:pt>
    <dgm:pt modelId="{B47F7189-6D8F-447D-8C19-A5D6ECFD9C1C}">
      <dgm:prSet/>
      <dgm:spPr/>
      <dgm:t>
        <a:bodyPr/>
        <a:lstStyle/>
        <a:p>
          <a:r>
            <a:rPr lang="en-US"/>
            <a:t>The number of people holding and not holding a housing loan account was almost the same.</a:t>
          </a:r>
        </a:p>
      </dgm:t>
    </dgm:pt>
    <dgm:pt modelId="{F7161D74-0115-4F6E-9848-7D1735E81505}" type="parTrans" cxnId="{1F2DFEC0-383B-4C8A-8AB7-A2715D7A3B40}">
      <dgm:prSet/>
      <dgm:spPr/>
      <dgm:t>
        <a:bodyPr/>
        <a:lstStyle/>
        <a:p>
          <a:endParaRPr lang="en-US"/>
        </a:p>
      </dgm:t>
    </dgm:pt>
    <dgm:pt modelId="{E48B91A4-E165-43A3-9EAF-E9D28C91BE83}" type="sibTrans" cxnId="{1F2DFEC0-383B-4C8A-8AB7-A2715D7A3B40}">
      <dgm:prSet/>
      <dgm:spPr/>
      <dgm:t>
        <a:bodyPr/>
        <a:lstStyle/>
        <a:p>
          <a:endParaRPr lang="en-US"/>
        </a:p>
      </dgm:t>
    </dgm:pt>
    <dgm:pt modelId="{07BC7F10-2BE2-480E-81D9-D7B17348C7F3}" type="pres">
      <dgm:prSet presAssocID="{C573883C-6812-4E54-B942-38226524CB05}" presName="linear" presStyleCnt="0">
        <dgm:presLayoutVars>
          <dgm:animLvl val="lvl"/>
          <dgm:resizeHandles val="exact"/>
        </dgm:presLayoutVars>
      </dgm:prSet>
      <dgm:spPr/>
    </dgm:pt>
    <dgm:pt modelId="{6B5818CB-CD45-40F8-B5D9-F37EC70E16FA}" type="pres">
      <dgm:prSet presAssocID="{61323E4A-B2CE-4A03-9EA7-3D5D0A75E08A}" presName="parentText" presStyleLbl="node1" presStyleIdx="0" presStyleCnt="3">
        <dgm:presLayoutVars>
          <dgm:chMax val="0"/>
          <dgm:bulletEnabled val="1"/>
        </dgm:presLayoutVars>
      </dgm:prSet>
      <dgm:spPr/>
    </dgm:pt>
    <dgm:pt modelId="{BEBE4583-930B-4CBF-9C67-D6C72540D234}" type="pres">
      <dgm:prSet presAssocID="{CBFF5D26-427E-4BD4-ACD3-DF0469A2DF5D}" presName="spacer" presStyleCnt="0"/>
      <dgm:spPr/>
    </dgm:pt>
    <dgm:pt modelId="{DBC26633-85B4-4E0B-8679-C8213BA230FF}" type="pres">
      <dgm:prSet presAssocID="{4DC8B4E6-36F2-4E29-9308-6EBB10CB71C6}" presName="parentText" presStyleLbl="node1" presStyleIdx="1" presStyleCnt="3">
        <dgm:presLayoutVars>
          <dgm:chMax val="0"/>
          <dgm:bulletEnabled val="1"/>
        </dgm:presLayoutVars>
      </dgm:prSet>
      <dgm:spPr/>
    </dgm:pt>
    <dgm:pt modelId="{5EDCB514-A58A-4F9E-817F-207E0E29C8EE}" type="pres">
      <dgm:prSet presAssocID="{D231DCD3-721E-4DB1-8F8A-8A0D3F8CB79E}" presName="spacer" presStyleCnt="0"/>
      <dgm:spPr/>
    </dgm:pt>
    <dgm:pt modelId="{6C3CF379-B3DF-4D93-9111-62F43FEE9FD3}" type="pres">
      <dgm:prSet presAssocID="{B47F7189-6D8F-447D-8C19-A5D6ECFD9C1C}" presName="parentText" presStyleLbl="node1" presStyleIdx="2" presStyleCnt="3">
        <dgm:presLayoutVars>
          <dgm:chMax val="0"/>
          <dgm:bulletEnabled val="1"/>
        </dgm:presLayoutVars>
      </dgm:prSet>
      <dgm:spPr/>
    </dgm:pt>
  </dgm:ptLst>
  <dgm:cxnLst>
    <dgm:cxn modelId="{71236608-D600-4B26-B4B3-2F72CE8ABCA6}" type="presOf" srcId="{4DC8B4E6-36F2-4E29-9308-6EBB10CB71C6}" destId="{DBC26633-85B4-4E0B-8679-C8213BA230FF}" srcOrd="0" destOrd="0" presId="urn:microsoft.com/office/officeart/2005/8/layout/vList2"/>
    <dgm:cxn modelId="{CDA93C0F-2F63-4783-90ED-112AEA377643}" type="presOf" srcId="{C573883C-6812-4E54-B942-38226524CB05}" destId="{07BC7F10-2BE2-480E-81D9-D7B17348C7F3}" srcOrd="0" destOrd="0" presId="urn:microsoft.com/office/officeart/2005/8/layout/vList2"/>
    <dgm:cxn modelId="{E08C4314-6A6A-4FF1-980C-D4AB74A1A267}" srcId="{C573883C-6812-4E54-B942-38226524CB05}" destId="{4DC8B4E6-36F2-4E29-9308-6EBB10CB71C6}" srcOrd="1" destOrd="0" parTransId="{E8F7E38D-BFFE-49AF-BFE8-C90449900CDC}" sibTransId="{D231DCD3-721E-4DB1-8F8A-8A0D3F8CB79E}"/>
    <dgm:cxn modelId="{D711408A-43F3-4B0A-B888-E6D593FFCB4B}" type="presOf" srcId="{B47F7189-6D8F-447D-8C19-A5D6ECFD9C1C}" destId="{6C3CF379-B3DF-4D93-9111-62F43FEE9FD3}" srcOrd="0" destOrd="0" presId="urn:microsoft.com/office/officeart/2005/8/layout/vList2"/>
    <dgm:cxn modelId="{75F2B0A3-7B93-4BD9-9154-A165AA348407}" srcId="{C573883C-6812-4E54-B942-38226524CB05}" destId="{61323E4A-B2CE-4A03-9EA7-3D5D0A75E08A}" srcOrd="0" destOrd="0" parTransId="{B4389C18-CD6E-4D64-85F7-5FF8843801E3}" sibTransId="{CBFF5D26-427E-4BD4-ACD3-DF0469A2DF5D}"/>
    <dgm:cxn modelId="{9F18C5BF-8D76-4B64-9451-FBCFE2170B53}" type="presOf" srcId="{61323E4A-B2CE-4A03-9EA7-3D5D0A75E08A}" destId="{6B5818CB-CD45-40F8-B5D9-F37EC70E16FA}" srcOrd="0" destOrd="0" presId="urn:microsoft.com/office/officeart/2005/8/layout/vList2"/>
    <dgm:cxn modelId="{1F2DFEC0-383B-4C8A-8AB7-A2715D7A3B40}" srcId="{C573883C-6812-4E54-B942-38226524CB05}" destId="{B47F7189-6D8F-447D-8C19-A5D6ECFD9C1C}" srcOrd="2" destOrd="0" parTransId="{F7161D74-0115-4F6E-9848-7D1735E81505}" sibTransId="{E48B91A4-E165-43A3-9EAF-E9D28C91BE83}"/>
    <dgm:cxn modelId="{6AD929B8-FAA6-406A-8C63-ACEF3D2CF7F3}" type="presParOf" srcId="{07BC7F10-2BE2-480E-81D9-D7B17348C7F3}" destId="{6B5818CB-CD45-40F8-B5D9-F37EC70E16FA}" srcOrd="0" destOrd="0" presId="urn:microsoft.com/office/officeart/2005/8/layout/vList2"/>
    <dgm:cxn modelId="{DB9847AC-2413-4741-9E3E-2C2B9BCC8C7C}" type="presParOf" srcId="{07BC7F10-2BE2-480E-81D9-D7B17348C7F3}" destId="{BEBE4583-930B-4CBF-9C67-D6C72540D234}" srcOrd="1" destOrd="0" presId="urn:microsoft.com/office/officeart/2005/8/layout/vList2"/>
    <dgm:cxn modelId="{008FCE8D-8B27-4268-8B94-6AAE275A0199}" type="presParOf" srcId="{07BC7F10-2BE2-480E-81D9-D7B17348C7F3}" destId="{DBC26633-85B4-4E0B-8679-C8213BA230FF}" srcOrd="2" destOrd="0" presId="urn:microsoft.com/office/officeart/2005/8/layout/vList2"/>
    <dgm:cxn modelId="{84F32009-0604-419B-9373-66E755F0723B}" type="presParOf" srcId="{07BC7F10-2BE2-480E-81D9-D7B17348C7F3}" destId="{5EDCB514-A58A-4F9E-817F-207E0E29C8EE}" srcOrd="3" destOrd="0" presId="urn:microsoft.com/office/officeart/2005/8/layout/vList2"/>
    <dgm:cxn modelId="{5B2BABF3-126A-4709-8327-D8C67CEA6049}" type="presParOf" srcId="{07BC7F10-2BE2-480E-81D9-D7B17348C7F3}" destId="{6C3CF379-B3DF-4D93-9111-62F43FEE9FD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144B7-E087-4AFB-ABB0-BAAD2494DA18}">
      <dsp:nvSpPr>
        <dsp:cNvPr id="0" name=""/>
        <dsp:cNvSpPr/>
      </dsp:nvSpPr>
      <dsp:spPr>
        <a:xfrm>
          <a:off x="9279" y="22737"/>
          <a:ext cx="1079788" cy="10797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2FD61F-DAFA-4D9A-BC8D-B2539DE4D28B}">
      <dsp:nvSpPr>
        <dsp:cNvPr id="0" name=""/>
        <dsp:cNvSpPr/>
      </dsp:nvSpPr>
      <dsp:spPr>
        <a:xfrm>
          <a:off x="9279" y="1235737"/>
          <a:ext cx="3085109"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Subscription of term deposits is crucial for banks.</a:t>
          </a:r>
        </a:p>
      </dsp:txBody>
      <dsp:txXfrm>
        <a:off x="9279" y="1235737"/>
        <a:ext cx="3085109" cy="1089703"/>
      </dsp:txXfrm>
    </dsp:sp>
    <dsp:sp modelId="{081522BE-1F19-4667-9CA4-AC78FF88EB69}">
      <dsp:nvSpPr>
        <dsp:cNvPr id="0" name=""/>
        <dsp:cNvSpPr/>
      </dsp:nvSpPr>
      <dsp:spPr>
        <a:xfrm>
          <a:off x="9279" y="2387399"/>
          <a:ext cx="3085109" cy="73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It is an inexpensive source of funding</a:t>
          </a:r>
        </a:p>
        <a:p>
          <a:pPr marL="0" lvl="0" indent="0" algn="l" defTabSz="488950">
            <a:lnSpc>
              <a:spcPct val="90000"/>
            </a:lnSpc>
            <a:spcBef>
              <a:spcPct val="0"/>
            </a:spcBef>
            <a:spcAft>
              <a:spcPct val="35000"/>
            </a:spcAft>
            <a:buNone/>
          </a:pPr>
          <a:r>
            <a:rPr lang="en-US" sz="1100" kern="1200"/>
            <a:t>Banks earn profits by lending money to their customer at higher rates than the cost of funding</a:t>
          </a:r>
        </a:p>
      </dsp:txBody>
      <dsp:txXfrm>
        <a:off x="9279" y="2387399"/>
        <a:ext cx="3085109" cy="733279"/>
      </dsp:txXfrm>
    </dsp:sp>
    <dsp:sp modelId="{71403C58-2785-47C3-BB22-0319441B9D93}">
      <dsp:nvSpPr>
        <dsp:cNvPr id="0" name=""/>
        <dsp:cNvSpPr/>
      </dsp:nvSpPr>
      <dsp:spPr>
        <a:xfrm>
          <a:off x="3634282" y="22737"/>
          <a:ext cx="1079788" cy="10797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8BC0A35-7657-4F79-ACD8-175D220AEB7C}">
      <dsp:nvSpPr>
        <dsp:cNvPr id="0" name=""/>
        <dsp:cNvSpPr/>
      </dsp:nvSpPr>
      <dsp:spPr>
        <a:xfrm>
          <a:off x="3634282" y="1235737"/>
          <a:ext cx="3085109"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 term deposit is a type of deposit account held at a financial institution where money is locked up for a set period. </a:t>
          </a:r>
        </a:p>
      </dsp:txBody>
      <dsp:txXfrm>
        <a:off x="3634282" y="1235737"/>
        <a:ext cx="3085109" cy="1089703"/>
      </dsp:txXfrm>
    </dsp:sp>
    <dsp:sp modelId="{8B166436-F0EB-4CCD-84AC-857FCF1B49C3}">
      <dsp:nvSpPr>
        <dsp:cNvPr id="0" name=""/>
        <dsp:cNvSpPr/>
      </dsp:nvSpPr>
      <dsp:spPr>
        <a:xfrm>
          <a:off x="3634282" y="2387399"/>
          <a:ext cx="3085109" cy="73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They offer higher interest rate than the traditional savings account.</a:t>
          </a:r>
        </a:p>
      </dsp:txBody>
      <dsp:txXfrm>
        <a:off x="3634282" y="2387399"/>
        <a:ext cx="3085109" cy="733279"/>
      </dsp:txXfrm>
    </dsp:sp>
    <dsp:sp modelId="{C83928BE-8378-4A98-8641-3121EC1FF6D5}">
      <dsp:nvSpPr>
        <dsp:cNvPr id="0" name=""/>
        <dsp:cNvSpPr/>
      </dsp:nvSpPr>
      <dsp:spPr>
        <a:xfrm>
          <a:off x="7259286" y="22737"/>
          <a:ext cx="1079788" cy="10797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FD78AF-E2BE-4205-A928-B93B5F76966F}">
      <dsp:nvSpPr>
        <dsp:cNvPr id="0" name=""/>
        <dsp:cNvSpPr/>
      </dsp:nvSpPr>
      <dsp:spPr>
        <a:xfrm>
          <a:off x="7259286" y="1235737"/>
          <a:ext cx="3085109"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Higher subscription to term loans is vital for banks to increase lending capacity.</a:t>
          </a:r>
        </a:p>
      </dsp:txBody>
      <dsp:txXfrm>
        <a:off x="7259286" y="1235737"/>
        <a:ext cx="3085109" cy="1089703"/>
      </dsp:txXfrm>
    </dsp:sp>
    <dsp:sp modelId="{2F821B1B-C312-4425-A855-DCF6DD867792}">
      <dsp:nvSpPr>
        <dsp:cNvPr id="0" name=""/>
        <dsp:cNvSpPr/>
      </dsp:nvSpPr>
      <dsp:spPr>
        <a:xfrm>
          <a:off x="7259286" y="2387399"/>
          <a:ext cx="3085109" cy="73327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6CA3C-25A2-44E3-B2B2-BCD73C7CC1CB}">
      <dsp:nvSpPr>
        <dsp:cNvPr id="0" name=""/>
        <dsp:cNvSpPr/>
      </dsp:nvSpPr>
      <dsp:spPr>
        <a:xfrm>
          <a:off x="3892" y="16913"/>
          <a:ext cx="2340698" cy="633600"/>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Improve</a:t>
          </a:r>
        </a:p>
      </dsp:txBody>
      <dsp:txXfrm>
        <a:off x="3892" y="16913"/>
        <a:ext cx="2340698" cy="633600"/>
      </dsp:txXfrm>
    </dsp:sp>
    <dsp:sp modelId="{29C75645-4B98-4CC5-8436-FE25A938E418}">
      <dsp:nvSpPr>
        <dsp:cNvPr id="0" name=""/>
        <dsp:cNvSpPr/>
      </dsp:nvSpPr>
      <dsp:spPr>
        <a:xfrm>
          <a:off x="3892" y="650513"/>
          <a:ext cx="2340698" cy="2475989"/>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Improve marketing strategies to attract new term deposits </a:t>
          </a:r>
        </a:p>
      </dsp:txBody>
      <dsp:txXfrm>
        <a:off x="3892" y="650513"/>
        <a:ext cx="2340698" cy="2475989"/>
      </dsp:txXfrm>
    </dsp:sp>
    <dsp:sp modelId="{49DDACDC-056C-461B-B106-02F5D3E2FFFD}">
      <dsp:nvSpPr>
        <dsp:cNvPr id="0" name=""/>
        <dsp:cNvSpPr/>
      </dsp:nvSpPr>
      <dsp:spPr>
        <a:xfrm>
          <a:off x="2672289" y="16913"/>
          <a:ext cx="2340698" cy="633600"/>
        </a:xfrm>
        <a:prstGeom prst="rect">
          <a:avLst/>
        </a:prstGeom>
        <a:gradFill rotWithShape="0">
          <a:gsLst>
            <a:gs pos="0">
              <a:schemeClr val="accent2">
                <a:hueOff val="-500722"/>
                <a:satOff val="-3252"/>
                <a:lumOff val="-719"/>
                <a:alphaOff val="0"/>
                <a:tint val="96000"/>
                <a:lumMod val="104000"/>
              </a:schemeClr>
            </a:gs>
            <a:gs pos="100000">
              <a:schemeClr val="accent2">
                <a:hueOff val="-500722"/>
                <a:satOff val="-3252"/>
                <a:lumOff val="-719"/>
                <a:alphaOff val="0"/>
                <a:shade val="90000"/>
                <a:lumMod val="90000"/>
              </a:schemeClr>
            </a:gs>
          </a:gsLst>
          <a:lin ang="5400000" scaled="0"/>
        </a:gradFill>
        <a:ln w="9525" cap="rnd" cmpd="sng" algn="ctr">
          <a:solidFill>
            <a:schemeClr val="accent2">
              <a:hueOff val="-500722"/>
              <a:satOff val="-3252"/>
              <a:lumOff val="-719"/>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Expand</a:t>
          </a:r>
        </a:p>
      </dsp:txBody>
      <dsp:txXfrm>
        <a:off x="2672289" y="16913"/>
        <a:ext cx="2340698" cy="633600"/>
      </dsp:txXfrm>
    </dsp:sp>
    <dsp:sp modelId="{6507416D-263A-4821-8A8D-0423BE903448}">
      <dsp:nvSpPr>
        <dsp:cNvPr id="0" name=""/>
        <dsp:cNvSpPr/>
      </dsp:nvSpPr>
      <dsp:spPr>
        <a:xfrm>
          <a:off x="2672289" y="650513"/>
          <a:ext cx="2340698" cy="2475989"/>
        </a:xfrm>
        <a:prstGeom prst="rect">
          <a:avLst/>
        </a:prstGeom>
        <a:solidFill>
          <a:schemeClr val="accent2">
            <a:tint val="40000"/>
            <a:alpha val="90000"/>
            <a:hueOff val="-567398"/>
            <a:satOff val="-2729"/>
            <a:lumOff val="-225"/>
            <a:alphaOff val="0"/>
          </a:schemeClr>
        </a:solidFill>
        <a:ln w="9525" cap="rnd" cmpd="sng" algn="ctr">
          <a:solidFill>
            <a:schemeClr val="accent2">
              <a:tint val="40000"/>
              <a:alpha val="90000"/>
              <a:hueOff val="-567398"/>
              <a:satOff val="-2729"/>
              <a:lumOff val="-22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Expand reach to the target audience</a:t>
          </a:r>
        </a:p>
      </dsp:txBody>
      <dsp:txXfrm>
        <a:off x="2672289" y="650513"/>
        <a:ext cx="2340698" cy="2475989"/>
      </dsp:txXfrm>
    </dsp:sp>
    <dsp:sp modelId="{A0A761B8-AD27-45CD-B43A-0882696AA210}">
      <dsp:nvSpPr>
        <dsp:cNvPr id="0" name=""/>
        <dsp:cNvSpPr/>
      </dsp:nvSpPr>
      <dsp:spPr>
        <a:xfrm>
          <a:off x="5340686" y="16913"/>
          <a:ext cx="2340698" cy="633600"/>
        </a:xfrm>
        <a:prstGeom prst="rect">
          <a:avLst/>
        </a:prstGeom>
        <a:gradFill rotWithShape="0">
          <a:gsLst>
            <a:gs pos="0">
              <a:schemeClr val="accent2">
                <a:hueOff val="-1001445"/>
                <a:satOff val="-6505"/>
                <a:lumOff val="-1437"/>
                <a:alphaOff val="0"/>
                <a:tint val="96000"/>
                <a:lumMod val="104000"/>
              </a:schemeClr>
            </a:gs>
            <a:gs pos="100000">
              <a:schemeClr val="accent2">
                <a:hueOff val="-1001445"/>
                <a:satOff val="-6505"/>
                <a:lumOff val="-1437"/>
                <a:alphaOff val="0"/>
                <a:shade val="90000"/>
                <a:lumMod val="90000"/>
              </a:schemeClr>
            </a:gs>
          </a:gsLst>
          <a:lin ang="5400000" scaled="0"/>
        </a:gradFill>
        <a:ln w="9525" cap="rnd" cmpd="sng" algn="ctr">
          <a:solidFill>
            <a:schemeClr val="accent2">
              <a:hueOff val="-1001445"/>
              <a:satOff val="-6505"/>
              <a:lumOff val="-1437"/>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Understand</a:t>
          </a:r>
        </a:p>
      </dsp:txBody>
      <dsp:txXfrm>
        <a:off x="5340686" y="16913"/>
        <a:ext cx="2340698" cy="633600"/>
      </dsp:txXfrm>
    </dsp:sp>
    <dsp:sp modelId="{3C144E36-92CB-47B5-9712-0D12A88099EF}">
      <dsp:nvSpPr>
        <dsp:cNvPr id="0" name=""/>
        <dsp:cNvSpPr/>
      </dsp:nvSpPr>
      <dsp:spPr>
        <a:xfrm>
          <a:off x="5340686" y="650513"/>
          <a:ext cx="2340698" cy="2475989"/>
        </a:xfrm>
        <a:prstGeom prst="rect">
          <a:avLst/>
        </a:prstGeom>
        <a:solidFill>
          <a:schemeClr val="accent2">
            <a:tint val="40000"/>
            <a:alpha val="90000"/>
            <a:hueOff val="-1134797"/>
            <a:satOff val="-5457"/>
            <a:lumOff val="-451"/>
            <a:alphaOff val="0"/>
          </a:schemeClr>
        </a:solidFill>
        <a:ln w="9525" cap="rnd" cmpd="sng" algn="ctr">
          <a:solidFill>
            <a:schemeClr val="accent2">
              <a:tint val="40000"/>
              <a:alpha val="90000"/>
              <a:hueOff val="-1134797"/>
              <a:satOff val="-5457"/>
              <a:lumOff val="-45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Understand impact of different factors on customer’s decision</a:t>
          </a:r>
        </a:p>
      </dsp:txBody>
      <dsp:txXfrm>
        <a:off x="5340686" y="650513"/>
        <a:ext cx="2340698" cy="2475989"/>
      </dsp:txXfrm>
    </dsp:sp>
    <dsp:sp modelId="{4AF06E9F-5B87-4AD4-9C32-1DDE1CFF33DE}">
      <dsp:nvSpPr>
        <dsp:cNvPr id="0" name=""/>
        <dsp:cNvSpPr/>
      </dsp:nvSpPr>
      <dsp:spPr>
        <a:xfrm>
          <a:off x="8009083" y="16913"/>
          <a:ext cx="2340698" cy="633600"/>
        </a:xfrm>
        <a:prstGeom prst="rect">
          <a:avLst/>
        </a:prstGeom>
        <a:gradFill rotWithShape="0">
          <a:gsLst>
            <a:gs pos="0">
              <a:schemeClr val="accent2">
                <a:hueOff val="-1502167"/>
                <a:satOff val="-9757"/>
                <a:lumOff val="-2156"/>
                <a:alphaOff val="0"/>
                <a:tint val="96000"/>
                <a:lumMod val="104000"/>
              </a:schemeClr>
            </a:gs>
            <a:gs pos="100000">
              <a:schemeClr val="accent2">
                <a:hueOff val="-1502167"/>
                <a:satOff val="-9757"/>
                <a:lumOff val="-2156"/>
                <a:alphaOff val="0"/>
                <a:shade val="90000"/>
                <a:lumMod val="90000"/>
              </a:schemeClr>
            </a:gs>
          </a:gsLst>
          <a:lin ang="5400000" scaled="0"/>
        </a:gradFill>
        <a:ln w="9525" cap="rnd" cmpd="sng" algn="ctr">
          <a:solidFill>
            <a:schemeClr val="accent2">
              <a:hueOff val="-1502167"/>
              <a:satOff val="-9757"/>
              <a:lumOff val="-215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Retain</a:t>
          </a:r>
        </a:p>
      </dsp:txBody>
      <dsp:txXfrm>
        <a:off x="8009083" y="16913"/>
        <a:ext cx="2340698" cy="633600"/>
      </dsp:txXfrm>
    </dsp:sp>
    <dsp:sp modelId="{7D20836C-FFF6-4E82-A1C8-15CF0AFBB8BF}">
      <dsp:nvSpPr>
        <dsp:cNvPr id="0" name=""/>
        <dsp:cNvSpPr/>
      </dsp:nvSpPr>
      <dsp:spPr>
        <a:xfrm>
          <a:off x="8009083" y="650513"/>
          <a:ext cx="2340698" cy="2475989"/>
        </a:xfrm>
        <a:prstGeom prst="rect">
          <a:avLst/>
        </a:prstGeom>
        <a:solidFill>
          <a:schemeClr val="accent2">
            <a:tint val="40000"/>
            <a:alpha val="90000"/>
            <a:hueOff val="-1702195"/>
            <a:satOff val="-8186"/>
            <a:lumOff val="-676"/>
            <a:alphaOff val="0"/>
          </a:schemeClr>
        </a:solidFill>
        <a:ln w="9525" cap="rnd" cmpd="sng" algn="ctr">
          <a:solidFill>
            <a:schemeClr val="accent2">
              <a:tint val="40000"/>
              <a:alpha val="90000"/>
              <a:hueOff val="-1702195"/>
              <a:satOff val="-8186"/>
              <a:lumOff val="-67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Retain existing customers by analyzing the competition</a:t>
          </a:r>
        </a:p>
      </dsp:txBody>
      <dsp:txXfrm>
        <a:off x="8009083" y="650513"/>
        <a:ext cx="2340698" cy="24759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EDC54-78F8-40CE-84FD-6FFC8764C6C1}">
      <dsp:nvSpPr>
        <dsp:cNvPr id="0" name=""/>
        <dsp:cNvSpPr/>
      </dsp:nvSpPr>
      <dsp:spPr>
        <a:xfrm>
          <a:off x="1263" y="264890"/>
          <a:ext cx="1592484" cy="955490"/>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Age</a:t>
          </a:r>
        </a:p>
      </dsp:txBody>
      <dsp:txXfrm>
        <a:off x="1263" y="264890"/>
        <a:ext cx="1592484" cy="955490"/>
      </dsp:txXfrm>
    </dsp:sp>
    <dsp:sp modelId="{C5496E13-AB1B-4E2D-8952-CC2AC44B5567}">
      <dsp:nvSpPr>
        <dsp:cNvPr id="0" name=""/>
        <dsp:cNvSpPr/>
      </dsp:nvSpPr>
      <dsp:spPr>
        <a:xfrm>
          <a:off x="1752996" y="264890"/>
          <a:ext cx="1592484" cy="955490"/>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Job</a:t>
          </a:r>
        </a:p>
      </dsp:txBody>
      <dsp:txXfrm>
        <a:off x="1752996" y="264890"/>
        <a:ext cx="1592484" cy="955490"/>
      </dsp:txXfrm>
    </dsp:sp>
    <dsp:sp modelId="{4133518A-E5F1-4F57-B166-EBCF0B7385D5}">
      <dsp:nvSpPr>
        <dsp:cNvPr id="0" name=""/>
        <dsp:cNvSpPr/>
      </dsp:nvSpPr>
      <dsp:spPr>
        <a:xfrm>
          <a:off x="3504729" y="264890"/>
          <a:ext cx="1592484" cy="955490"/>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Marital status</a:t>
          </a:r>
        </a:p>
      </dsp:txBody>
      <dsp:txXfrm>
        <a:off x="3504729" y="264890"/>
        <a:ext cx="1592484" cy="955490"/>
      </dsp:txXfrm>
    </dsp:sp>
    <dsp:sp modelId="{DF430906-7859-4C4D-85E5-827F86126780}">
      <dsp:nvSpPr>
        <dsp:cNvPr id="0" name=""/>
        <dsp:cNvSpPr/>
      </dsp:nvSpPr>
      <dsp:spPr>
        <a:xfrm>
          <a:off x="5256461" y="264890"/>
          <a:ext cx="1592484" cy="955490"/>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Education</a:t>
          </a:r>
        </a:p>
      </dsp:txBody>
      <dsp:txXfrm>
        <a:off x="5256461" y="264890"/>
        <a:ext cx="1592484" cy="955490"/>
      </dsp:txXfrm>
    </dsp:sp>
    <dsp:sp modelId="{00ABB062-9730-46E9-8D73-1B30E43DF591}">
      <dsp:nvSpPr>
        <dsp:cNvPr id="0" name=""/>
        <dsp:cNvSpPr/>
      </dsp:nvSpPr>
      <dsp:spPr>
        <a:xfrm>
          <a:off x="7008194" y="264890"/>
          <a:ext cx="1592484" cy="955490"/>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Defaulter</a:t>
          </a:r>
        </a:p>
      </dsp:txBody>
      <dsp:txXfrm>
        <a:off x="7008194" y="264890"/>
        <a:ext cx="1592484" cy="955490"/>
      </dsp:txXfrm>
    </dsp:sp>
    <dsp:sp modelId="{CF57FACE-7732-4C4C-8B5F-1250099A65FA}">
      <dsp:nvSpPr>
        <dsp:cNvPr id="0" name=""/>
        <dsp:cNvSpPr/>
      </dsp:nvSpPr>
      <dsp:spPr>
        <a:xfrm>
          <a:off x="8759926" y="264890"/>
          <a:ext cx="1592484" cy="955490"/>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Housing loan</a:t>
          </a:r>
        </a:p>
      </dsp:txBody>
      <dsp:txXfrm>
        <a:off x="8759926" y="264890"/>
        <a:ext cx="1592484" cy="955490"/>
      </dsp:txXfrm>
    </dsp:sp>
    <dsp:sp modelId="{32E56661-F480-4D5D-A73F-C5F130B7A976}">
      <dsp:nvSpPr>
        <dsp:cNvPr id="0" name=""/>
        <dsp:cNvSpPr/>
      </dsp:nvSpPr>
      <dsp:spPr>
        <a:xfrm>
          <a:off x="1263" y="1379629"/>
          <a:ext cx="1592484" cy="955490"/>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Loan</a:t>
          </a:r>
        </a:p>
      </dsp:txBody>
      <dsp:txXfrm>
        <a:off x="1263" y="1379629"/>
        <a:ext cx="1592484" cy="955490"/>
      </dsp:txXfrm>
    </dsp:sp>
    <dsp:sp modelId="{2065A969-0B39-4F5F-81A0-DAA94BF6F6C0}">
      <dsp:nvSpPr>
        <dsp:cNvPr id="0" name=""/>
        <dsp:cNvSpPr/>
      </dsp:nvSpPr>
      <dsp:spPr>
        <a:xfrm>
          <a:off x="1752996" y="1379629"/>
          <a:ext cx="1592484" cy="955490"/>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Contact</a:t>
          </a:r>
        </a:p>
      </dsp:txBody>
      <dsp:txXfrm>
        <a:off x="1752996" y="1379629"/>
        <a:ext cx="1592484" cy="955490"/>
      </dsp:txXfrm>
    </dsp:sp>
    <dsp:sp modelId="{78525DB7-B5AE-4303-8F86-94987F69DAC0}">
      <dsp:nvSpPr>
        <dsp:cNvPr id="0" name=""/>
        <dsp:cNvSpPr/>
      </dsp:nvSpPr>
      <dsp:spPr>
        <a:xfrm>
          <a:off x="3504729" y="1379629"/>
          <a:ext cx="1592484" cy="955490"/>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Day </a:t>
          </a:r>
        </a:p>
      </dsp:txBody>
      <dsp:txXfrm>
        <a:off x="3504729" y="1379629"/>
        <a:ext cx="1592484" cy="955490"/>
      </dsp:txXfrm>
    </dsp:sp>
    <dsp:sp modelId="{4166307B-2F51-4547-B9C5-BF7A04A1371D}">
      <dsp:nvSpPr>
        <dsp:cNvPr id="0" name=""/>
        <dsp:cNvSpPr/>
      </dsp:nvSpPr>
      <dsp:spPr>
        <a:xfrm>
          <a:off x="5256461" y="1379629"/>
          <a:ext cx="1592484" cy="955490"/>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Month</a:t>
          </a:r>
        </a:p>
      </dsp:txBody>
      <dsp:txXfrm>
        <a:off x="5256461" y="1379629"/>
        <a:ext cx="1592484" cy="955490"/>
      </dsp:txXfrm>
    </dsp:sp>
    <dsp:sp modelId="{136A6075-EA34-4468-90C9-D3AD4D7F4317}">
      <dsp:nvSpPr>
        <dsp:cNvPr id="0" name=""/>
        <dsp:cNvSpPr/>
      </dsp:nvSpPr>
      <dsp:spPr>
        <a:xfrm>
          <a:off x="7008194" y="1379629"/>
          <a:ext cx="1592484" cy="955490"/>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Duration</a:t>
          </a:r>
        </a:p>
      </dsp:txBody>
      <dsp:txXfrm>
        <a:off x="7008194" y="1379629"/>
        <a:ext cx="1592484" cy="955490"/>
      </dsp:txXfrm>
    </dsp:sp>
    <dsp:sp modelId="{FB89563E-0A68-4647-820D-EB42DEF21E54}">
      <dsp:nvSpPr>
        <dsp:cNvPr id="0" name=""/>
        <dsp:cNvSpPr/>
      </dsp:nvSpPr>
      <dsp:spPr>
        <a:xfrm>
          <a:off x="8759926" y="1379629"/>
          <a:ext cx="1592484" cy="955490"/>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Campaign</a:t>
          </a:r>
        </a:p>
      </dsp:txBody>
      <dsp:txXfrm>
        <a:off x="8759926" y="1379629"/>
        <a:ext cx="1592484" cy="955490"/>
      </dsp:txXfrm>
    </dsp:sp>
    <dsp:sp modelId="{A286866E-5DC4-45D9-BDD0-CA4A06D39783}">
      <dsp:nvSpPr>
        <dsp:cNvPr id="0" name=""/>
        <dsp:cNvSpPr/>
      </dsp:nvSpPr>
      <dsp:spPr>
        <a:xfrm>
          <a:off x="1752996" y="2494368"/>
          <a:ext cx="1592484" cy="955490"/>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Pdays</a:t>
          </a:r>
        </a:p>
      </dsp:txBody>
      <dsp:txXfrm>
        <a:off x="1752996" y="2494368"/>
        <a:ext cx="1592484" cy="955490"/>
      </dsp:txXfrm>
    </dsp:sp>
    <dsp:sp modelId="{BB3B5ABE-47FE-4A32-8546-4D43CC198073}">
      <dsp:nvSpPr>
        <dsp:cNvPr id="0" name=""/>
        <dsp:cNvSpPr/>
      </dsp:nvSpPr>
      <dsp:spPr>
        <a:xfrm>
          <a:off x="3504729" y="2494368"/>
          <a:ext cx="1592484" cy="955490"/>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Previous</a:t>
          </a:r>
        </a:p>
      </dsp:txBody>
      <dsp:txXfrm>
        <a:off x="3504729" y="2494368"/>
        <a:ext cx="1592484" cy="955490"/>
      </dsp:txXfrm>
    </dsp:sp>
    <dsp:sp modelId="{D606A079-4EB7-4961-8896-9D0B5538BA6F}">
      <dsp:nvSpPr>
        <dsp:cNvPr id="0" name=""/>
        <dsp:cNvSpPr/>
      </dsp:nvSpPr>
      <dsp:spPr>
        <a:xfrm>
          <a:off x="5256461" y="2494368"/>
          <a:ext cx="1592484" cy="955490"/>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Poutcome</a:t>
          </a:r>
        </a:p>
      </dsp:txBody>
      <dsp:txXfrm>
        <a:off x="5256461" y="2494368"/>
        <a:ext cx="1592484" cy="955490"/>
      </dsp:txXfrm>
    </dsp:sp>
    <dsp:sp modelId="{5EE125F1-6E78-41C1-A9F9-5E940232EB35}">
      <dsp:nvSpPr>
        <dsp:cNvPr id="0" name=""/>
        <dsp:cNvSpPr/>
      </dsp:nvSpPr>
      <dsp:spPr>
        <a:xfrm>
          <a:off x="7008194" y="2494368"/>
          <a:ext cx="1592484" cy="955490"/>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Deposit</a:t>
          </a:r>
        </a:p>
      </dsp:txBody>
      <dsp:txXfrm>
        <a:off x="7008194" y="2494368"/>
        <a:ext cx="1592484" cy="9554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3BC327-1E10-450C-8E65-49F88D44534E}">
      <dsp:nvSpPr>
        <dsp:cNvPr id="0" name=""/>
        <dsp:cNvSpPr/>
      </dsp:nvSpPr>
      <dsp:spPr>
        <a:xfrm>
          <a:off x="902689" y="670454"/>
          <a:ext cx="1261054" cy="1261054"/>
        </a:xfrm>
        <a:prstGeom prst="ellipse">
          <a:avLst/>
        </a:prstGeom>
        <a:solidFill>
          <a:schemeClr val="lt1"/>
        </a:solidFill>
        <a:ln w="15875" cap="rnd"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sp>
    <dsp:sp modelId="{997F6D50-2D4A-4A97-8957-3E2CABE549EF}">
      <dsp:nvSpPr>
        <dsp:cNvPr id="0" name=""/>
        <dsp:cNvSpPr/>
      </dsp:nvSpPr>
      <dsp:spPr>
        <a:xfrm>
          <a:off x="1171439" y="939203"/>
          <a:ext cx="723555" cy="7235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6D264E-59DF-43B1-B37B-C97B880A49ED}">
      <dsp:nvSpPr>
        <dsp:cNvPr id="0" name=""/>
        <dsp:cNvSpPr/>
      </dsp:nvSpPr>
      <dsp:spPr>
        <a:xfrm>
          <a:off x="499565" y="2324295"/>
          <a:ext cx="20673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solidFill>
                <a:schemeClr val="bg1"/>
              </a:solidFill>
            </a:rPr>
            <a:t>Customers</a:t>
          </a:r>
        </a:p>
      </dsp:txBody>
      <dsp:txXfrm>
        <a:off x="499565" y="2324295"/>
        <a:ext cx="2067302" cy="720000"/>
      </dsp:txXfrm>
    </dsp:sp>
    <dsp:sp modelId="{821C1078-2FE2-4B5E-BCA1-6656BB43A3EA}">
      <dsp:nvSpPr>
        <dsp:cNvPr id="0" name=""/>
        <dsp:cNvSpPr/>
      </dsp:nvSpPr>
      <dsp:spPr>
        <a:xfrm>
          <a:off x="3331770" y="670454"/>
          <a:ext cx="1261054" cy="1261054"/>
        </a:xfrm>
        <a:prstGeom prst="ellipse">
          <a:avLst/>
        </a:prstGeom>
        <a:solidFill>
          <a:schemeClr val="lt1"/>
        </a:solidFill>
        <a:ln w="15875"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sp>
    <dsp:sp modelId="{5D41E69F-5E2C-4FBE-B07F-D52324C9B6F7}">
      <dsp:nvSpPr>
        <dsp:cNvPr id="0" name=""/>
        <dsp:cNvSpPr/>
      </dsp:nvSpPr>
      <dsp:spPr>
        <a:xfrm>
          <a:off x="3600519" y="939203"/>
          <a:ext cx="723555" cy="7235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1E7AD5-B8E4-4AE1-BB1C-4956A4E20BAE}">
      <dsp:nvSpPr>
        <dsp:cNvPr id="0" name=""/>
        <dsp:cNvSpPr/>
      </dsp:nvSpPr>
      <dsp:spPr>
        <a:xfrm>
          <a:off x="2928646" y="2324295"/>
          <a:ext cx="20673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solidFill>
                <a:schemeClr val="bg1"/>
              </a:solidFill>
            </a:rPr>
            <a:t>Employees</a:t>
          </a:r>
        </a:p>
      </dsp:txBody>
      <dsp:txXfrm>
        <a:off x="2928646" y="2324295"/>
        <a:ext cx="2067302" cy="720000"/>
      </dsp:txXfrm>
    </dsp:sp>
    <dsp:sp modelId="{885BA1D1-2732-4D3E-A6BE-11D1D8A98FC0}">
      <dsp:nvSpPr>
        <dsp:cNvPr id="0" name=""/>
        <dsp:cNvSpPr/>
      </dsp:nvSpPr>
      <dsp:spPr>
        <a:xfrm>
          <a:off x="5760850" y="670454"/>
          <a:ext cx="1261054" cy="1261054"/>
        </a:xfrm>
        <a:prstGeom prst="ellipse">
          <a:avLst/>
        </a:prstGeom>
        <a:solidFill>
          <a:schemeClr val="lt1"/>
        </a:solidFill>
        <a:ln w="15875"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sp>
    <dsp:sp modelId="{4080FE81-09E8-4A17-9F21-8950149A3CAF}">
      <dsp:nvSpPr>
        <dsp:cNvPr id="0" name=""/>
        <dsp:cNvSpPr/>
      </dsp:nvSpPr>
      <dsp:spPr>
        <a:xfrm>
          <a:off x="6029599" y="939203"/>
          <a:ext cx="723555" cy="7235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367FDA-F4E6-4A94-8772-3A3AE4A2630F}">
      <dsp:nvSpPr>
        <dsp:cNvPr id="0" name=""/>
        <dsp:cNvSpPr/>
      </dsp:nvSpPr>
      <dsp:spPr>
        <a:xfrm>
          <a:off x="5357726" y="2324295"/>
          <a:ext cx="20673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solidFill>
                <a:schemeClr val="bg1"/>
              </a:solidFill>
            </a:rPr>
            <a:t>Shareholders and investors</a:t>
          </a:r>
        </a:p>
      </dsp:txBody>
      <dsp:txXfrm>
        <a:off x="5357726" y="2324295"/>
        <a:ext cx="2067302" cy="720000"/>
      </dsp:txXfrm>
    </dsp:sp>
    <dsp:sp modelId="{F4E6C1F9-2C71-4F40-A089-BCD6C1ABFF9B}">
      <dsp:nvSpPr>
        <dsp:cNvPr id="0" name=""/>
        <dsp:cNvSpPr/>
      </dsp:nvSpPr>
      <dsp:spPr>
        <a:xfrm>
          <a:off x="8189930" y="670454"/>
          <a:ext cx="1261054" cy="1261054"/>
        </a:xfrm>
        <a:prstGeom prst="ellipse">
          <a:avLst/>
        </a:prstGeom>
        <a:solidFill>
          <a:schemeClr val="lt1"/>
        </a:solidFill>
        <a:ln w="15875"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sp>
    <dsp:sp modelId="{264E3512-BF04-4B68-8E70-D6C67F872A7A}">
      <dsp:nvSpPr>
        <dsp:cNvPr id="0" name=""/>
        <dsp:cNvSpPr/>
      </dsp:nvSpPr>
      <dsp:spPr>
        <a:xfrm>
          <a:off x="8458679" y="939203"/>
          <a:ext cx="723555" cy="7235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E46B24-70F3-40A5-A14D-2B98F39DBAD9}">
      <dsp:nvSpPr>
        <dsp:cNvPr id="0" name=""/>
        <dsp:cNvSpPr/>
      </dsp:nvSpPr>
      <dsp:spPr>
        <a:xfrm>
          <a:off x="7786806" y="2324295"/>
          <a:ext cx="20673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solidFill>
                <a:schemeClr val="bg1"/>
              </a:solidFill>
            </a:rPr>
            <a:t>Government</a:t>
          </a:r>
        </a:p>
      </dsp:txBody>
      <dsp:txXfrm>
        <a:off x="7786806" y="2324295"/>
        <a:ext cx="2067302"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EF3DB-50FB-4D02-BECB-75EA4D323C8D}">
      <dsp:nvSpPr>
        <dsp:cNvPr id="0" name=""/>
        <dsp:cNvSpPr/>
      </dsp:nvSpPr>
      <dsp:spPr>
        <a:xfrm>
          <a:off x="0" y="284469"/>
          <a:ext cx="5459565" cy="4536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831B4D-548E-4242-8AEF-F609F7FBCBBC}">
      <dsp:nvSpPr>
        <dsp:cNvPr id="0" name=""/>
        <dsp:cNvSpPr/>
      </dsp:nvSpPr>
      <dsp:spPr>
        <a:xfrm>
          <a:off x="272978" y="18789"/>
          <a:ext cx="3821695" cy="5313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451" tIns="0" rIns="144451" bIns="0" numCol="1" spcCol="1270" anchor="ctr" anchorCtr="0">
          <a:noAutofit/>
        </a:bodyPr>
        <a:lstStyle/>
        <a:p>
          <a:pPr marL="0" lvl="0" indent="0" algn="l" defTabSz="800100">
            <a:lnSpc>
              <a:spcPct val="90000"/>
            </a:lnSpc>
            <a:spcBef>
              <a:spcPct val="0"/>
            </a:spcBef>
            <a:spcAft>
              <a:spcPct val="35000"/>
            </a:spcAft>
            <a:buNone/>
          </a:pPr>
          <a:r>
            <a:rPr lang="en-US" sz="1800" kern="1200"/>
            <a:t>Box plot</a:t>
          </a:r>
        </a:p>
      </dsp:txBody>
      <dsp:txXfrm>
        <a:off x="298917" y="44728"/>
        <a:ext cx="3769817" cy="479482"/>
      </dsp:txXfrm>
    </dsp:sp>
    <dsp:sp modelId="{FAAA481C-67D6-412C-ADBC-6E09BDDDDFE2}">
      <dsp:nvSpPr>
        <dsp:cNvPr id="0" name=""/>
        <dsp:cNvSpPr/>
      </dsp:nvSpPr>
      <dsp:spPr>
        <a:xfrm>
          <a:off x="0" y="1100949"/>
          <a:ext cx="5459565" cy="4536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CE294E-05CA-4BBB-9A31-DB1F0A5327D0}">
      <dsp:nvSpPr>
        <dsp:cNvPr id="0" name=""/>
        <dsp:cNvSpPr/>
      </dsp:nvSpPr>
      <dsp:spPr>
        <a:xfrm>
          <a:off x="272978" y="835269"/>
          <a:ext cx="3821695" cy="5313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451" tIns="0" rIns="144451" bIns="0" numCol="1" spcCol="1270" anchor="ctr" anchorCtr="0">
          <a:noAutofit/>
        </a:bodyPr>
        <a:lstStyle/>
        <a:p>
          <a:pPr marL="0" lvl="0" indent="0" algn="l" defTabSz="800100">
            <a:lnSpc>
              <a:spcPct val="90000"/>
            </a:lnSpc>
            <a:spcBef>
              <a:spcPct val="0"/>
            </a:spcBef>
            <a:spcAft>
              <a:spcPct val="35000"/>
            </a:spcAft>
            <a:buNone/>
          </a:pPr>
          <a:r>
            <a:rPr lang="en-US" sz="1800" kern="1200"/>
            <a:t>Bar charts</a:t>
          </a:r>
        </a:p>
      </dsp:txBody>
      <dsp:txXfrm>
        <a:off x="298917" y="861208"/>
        <a:ext cx="3769817" cy="479482"/>
      </dsp:txXfrm>
    </dsp:sp>
    <dsp:sp modelId="{7A7E9F03-9BDE-4EA4-8826-551C6B84F7C9}">
      <dsp:nvSpPr>
        <dsp:cNvPr id="0" name=""/>
        <dsp:cNvSpPr/>
      </dsp:nvSpPr>
      <dsp:spPr>
        <a:xfrm>
          <a:off x="0" y="1917429"/>
          <a:ext cx="5459565" cy="4536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A8D144-CFAD-4EF4-97C5-1706728616C2}">
      <dsp:nvSpPr>
        <dsp:cNvPr id="0" name=""/>
        <dsp:cNvSpPr/>
      </dsp:nvSpPr>
      <dsp:spPr>
        <a:xfrm>
          <a:off x="272978" y="1651749"/>
          <a:ext cx="3821695" cy="5313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451" tIns="0" rIns="144451" bIns="0" numCol="1" spcCol="1270" anchor="ctr" anchorCtr="0">
          <a:noAutofit/>
        </a:bodyPr>
        <a:lstStyle/>
        <a:p>
          <a:pPr marL="0" lvl="0" indent="0" algn="l" defTabSz="800100">
            <a:lnSpc>
              <a:spcPct val="90000"/>
            </a:lnSpc>
            <a:spcBef>
              <a:spcPct val="0"/>
            </a:spcBef>
            <a:spcAft>
              <a:spcPct val="35000"/>
            </a:spcAft>
            <a:buNone/>
          </a:pPr>
          <a:r>
            <a:rPr lang="en-US" sz="1800" kern="1200"/>
            <a:t>Scatter plots</a:t>
          </a:r>
        </a:p>
      </dsp:txBody>
      <dsp:txXfrm>
        <a:off x="298917" y="1677688"/>
        <a:ext cx="3769817" cy="479482"/>
      </dsp:txXfrm>
    </dsp:sp>
    <dsp:sp modelId="{FBC14F30-6B64-45D7-8C3A-6CD025D2CD3C}">
      <dsp:nvSpPr>
        <dsp:cNvPr id="0" name=""/>
        <dsp:cNvSpPr/>
      </dsp:nvSpPr>
      <dsp:spPr>
        <a:xfrm>
          <a:off x="0" y="2733910"/>
          <a:ext cx="5459565" cy="4536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47023F-8F8A-44C8-8FEC-C7516E1BD382}">
      <dsp:nvSpPr>
        <dsp:cNvPr id="0" name=""/>
        <dsp:cNvSpPr/>
      </dsp:nvSpPr>
      <dsp:spPr>
        <a:xfrm>
          <a:off x="272978" y="2468229"/>
          <a:ext cx="3821695" cy="5313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451" tIns="0" rIns="144451" bIns="0" numCol="1" spcCol="1270" anchor="ctr" anchorCtr="0">
          <a:noAutofit/>
        </a:bodyPr>
        <a:lstStyle/>
        <a:p>
          <a:pPr marL="0" lvl="0" indent="0" algn="l" defTabSz="800100">
            <a:lnSpc>
              <a:spcPct val="90000"/>
            </a:lnSpc>
            <a:spcBef>
              <a:spcPct val="0"/>
            </a:spcBef>
            <a:spcAft>
              <a:spcPct val="35000"/>
            </a:spcAft>
            <a:buNone/>
          </a:pPr>
          <a:r>
            <a:rPr lang="en-US" sz="1800" kern="1200"/>
            <a:t>Heat maps</a:t>
          </a:r>
        </a:p>
      </dsp:txBody>
      <dsp:txXfrm>
        <a:off x="298917" y="2494168"/>
        <a:ext cx="3769817" cy="479482"/>
      </dsp:txXfrm>
    </dsp:sp>
    <dsp:sp modelId="{FFC683BB-552F-4892-9C63-BABD4F0CA81F}">
      <dsp:nvSpPr>
        <dsp:cNvPr id="0" name=""/>
        <dsp:cNvSpPr/>
      </dsp:nvSpPr>
      <dsp:spPr>
        <a:xfrm>
          <a:off x="0" y="3550390"/>
          <a:ext cx="5459565" cy="4536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16C501-AF5E-4397-BA79-88974301EB42}">
      <dsp:nvSpPr>
        <dsp:cNvPr id="0" name=""/>
        <dsp:cNvSpPr/>
      </dsp:nvSpPr>
      <dsp:spPr>
        <a:xfrm>
          <a:off x="272978" y="3284710"/>
          <a:ext cx="3821695" cy="5313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451" tIns="0" rIns="144451" bIns="0" numCol="1" spcCol="1270" anchor="ctr" anchorCtr="0">
          <a:noAutofit/>
        </a:bodyPr>
        <a:lstStyle/>
        <a:p>
          <a:pPr marL="0" lvl="0" indent="0" algn="l" defTabSz="800100">
            <a:lnSpc>
              <a:spcPct val="90000"/>
            </a:lnSpc>
            <a:spcBef>
              <a:spcPct val="0"/>
            </a:spcBef>
            <a:spcAft>
              <a:spcPct val="35000"/>
            </a:spcAft>
            <a:buNone/>
          </a:pPr>
          <a:r>
            <a:rPr lang="en-US" sz="1800" kern="1200"/>
            <a:t>Ribbon chart</a:t>
          </a:r>
        </a:p>
      </dsp:txBody>
      <dsp:txXfrm>
        <a:off x="298917" y="3310649"/>
        <a:ext cx="3769817" cy="479482"/>
      </dsp:txXfrm>
    </dsp:sp>
    <dsp:sp modelId="{FEFD16B7-EA77-455E-B548-CBE386CBAC3E}">
      <dsp:nvSpPr>
        <dsp:cNvPr id="0" name=""/>
        <dsp:cNvSpPr/>
      </dsp:nvSpPr>
      <dsp:spPr>
        <a:xfrm>
          <a:off x="0" y="4366870"/>
          <a:ext cx="5459565" cy="4536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913E16-F4DF-476B-A8C1-D6C0AFC68D5E}">
      <dsp:nvSpPr>
        <dsp:cNvPr id="0" name=""/>
        <dsp:cNvSpPr/>
      </dsp:nvSpPr>
      <dsp:spPr>
        <a:xfrm>
          <a:off x="272978" y="4101190"/>
          <a:ext cx="3821695" cy="5313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451" tIns="0" rIns="144451" bIns="0" numCol="1" spcCol="1270" anchor="ctr" anchorCtr="0">
          <a:noAutofit/>
        </a:bodyPr>
        <a:lstStyle/>
        <a:p>
          <a:pPr marL="0" lvl="0" indent="0" algn="l" defTabSz="800100">
            <a:lnSpc>
              <a:spcPct val="90000"/>
            </a:lnSpc>
            <a:spcBef>
              <a:spcPct val="0"/>
            </a:spcBef>
            <a:spcAft>
              <a:spcPct val="35000"/>
            </a:spcAft>
            <a:buNone/>
          </a:pPr>
          <a:r>
            <a:rPr lang="en-US" sz="1800" kern="1200"/>
            <a:t>Bubble chart</a:t>
          </a:r>
        </a:p>
      </dsp:txBody>
      <dsp:txXfrm>
        <a:off x="298917" y="4127129"/>
        <a:ext cx="3769817" cy="4794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44453-A279-46C4-9F99-63C7F9EA5E69}">
      <dsp:nvSpPr>
        <dsp:cNvPr id="0" name=""/>
        <dsp:cNvSpPr/>
      </dsp:nvSpPr>
      <dsp:spPr>
        <a:xfrm>
          <a:off x="1274912" y="22585"/>
          <a:ext cx="676494" cy="67649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355560-34CB-46E7-BAF8-4774977A99BC}">
      <dsp:nvSpPr>
        <dsp:cNvPr id="0" name=""/>
        <dsp:cNvSpPr/>
      </dsp:nvSpPr>
      <dsp:spPr>
        <a:xfrm>
          <a:off x="1416976" y="164649"/>
          <a:ext cx="392366" cy="392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24B690-3FEF-4F64-88E9-BFD6B0CC1D3D}">
      <dsp:nvSpPr>
        <dsp:cNvPr id="0" name=""/>
        <dsp:cNvSpPr/>
      </dsp:nvSpPr>
      <dsp:spPr>
        <a:xfrm>
          <a:off x="2096370" y="22585"/>
          <a:ext cx="1594594" cy="67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People in the age group between 30-33 had highest balances followed by self-employed and the management level employees.</a:t>
          </a:r>
        </a:p>
      </dsp:txBody>
      <dsp:txXfrm>
        <a:off x="2096370" y="22585"/>
        <a:ext cx="1594594" cy="676494"/>
      </dsp:txXfrm>
    </dsp:sp>
    <dsp:sp modelId="{D0EF26D9-5F22-4B28-AE77-1BB0931BA33D}">
      <dsp:nvSpPr>
        <dsp:cNvPr id="0" name=""/>
        <dsp:cNvSpPr/>
      </dsp:nvSpPr>
      <dsp:spPr>
        <a:xfrm>
          <a:off x="3968811" y="22585"/>
          <a:ext cx="676494" cy="67649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8C425B-E157-438B-AB89-834CE9152A94}">
      <dsp:nvSpPr>
        <dsp:cNvPr id="0" name=""/>
        <dsp:cNvSpPr/>
      </dsp:nvSpPr>
      <dsp:spPr>
        <a:xfrm>
          <a:off x="4110875" y="164649"/>
          <a:ext cx="392366" cy="392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0EF903-23FB-4834-8945-63A9183BAEB4}">
      <dsp:nvSpPr>
        <dsp:cNvPr id="0" name=""/>
        <dsp:cNvSpPr/>
      </dsp:nvSpPr>
      <dsp:spPr>
        <a:xfrm>
          <a:off x="4790269" y="22585"/>
          <a:ext cx="1594594" cy="67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conversion rate to term deposits was highest when the number of campaign calls were between 1-3.</a:t>
          </a:r>
        </a:p>
      </dsp:txBody>
      <dsp:txXfrm>
        <a:off x="4790269" y="22585"/>
        <a:ext cx="1594594" cy="676494"/>
      </dsp:txXfrm>
    </dsp:sp>
    <dsp:sp modelId="{E761F6E3-99C6-46D3-A981-5EF5FD923148}">
      <dsp:nvSpPr>
        <dsp:cNvPr id="0" name=""/>
        <dsp:cNvSpPr/>
      </dsp:nvSpPr>
      <dsp:spPr>
        <a:xfrm>
          <a:off x="6662709" y="22585"/>
          <a:ext cx="676494" cy="67649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05B88A-F0EF-4CC6-BDA8-01E38CB30C4B}">
      <dsp:nvSpPr>
        <dsp:cNvPr id="0" name=""/>
        <dsp:cNvSpPr/>
      </dsp:nvSpPr>
      <dsp:spPr>
        <a:xfrm>
          <a:off x="6804773" y="164649"/>
          <a:ext cx="392366" cy="392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4666707-065C-4115-8A24-5D550FC813B6}">
      <dsp:nvSpPr>
        <dsp:cNvPr id="0" name=""/>
        <dsp:cNvSpPr/>
      </dsp:nvSpPr>
      <dsp:spPr>
        <a:xfrm>
          <a:off x="7484167" y="22585"/>
          <a:ext cx="1594594" cy="67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It was interesting to see that the balances in the month of December and November were highest followed by the month of March.</a:t>
          </a:r>
        </a:p>
      </dsp:txBody>
      <dsp:txXfrm>
        <a:off x="7484167" y="22585"/>
        <a:ext cx="1594594" cy="676494"/>
      </dsp:txXfrm>
    </dsp:sp>
    <dsp:sp modelId="{1619653C-B41D-4594-8074-291BAB737146}">
      <dsp:nvSpPr>
        <dsp:cNvPr id="0" name=""/>
        <dsp:cNvSpPr/>
      </dsp:nvSpPr>
      <dsp:spPr>
        <a:xfrm>
          <a:off x="1274912" y="1233460"/>
          <a:ext cx="676494" cy="67649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F86DCB-5102-40E1-89FF-BB7D8198F4FE}">
      <dsp:nvSpPr>
        <dsp:cNvPr id="0" name=""/>
        <dsp:cNvSpPr/>
      </dsp:nvSpPr>
      <dsp:spPr>
        <a:xfrm>
          <a:off x="1416976" y="1375524"/>
          <a:ext cx="392366" cy="3923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9FBEBDB-5366-4F60-BA9E-5DB274140E68}">
      <dsp:nvSpPr>
        <dsp:cNvPr id="0" name=""/>
        <dsp:cNvSpPr/>
      </dsp:nvSpPr>
      <dsp:spPr>
        <a:xfrm>
          <a:off x="2096370" y="1233460"/>
          <a:ext cx="1594594" cy="67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Most number of customers that had a loan account were married. </a:t>
          </a:r>
        </a:p>
      </dsp:txBody>
      <dsp:txXfrm>
        <a:off x="2096370" y="1233460"/>
        <a:ext cx="1594594" cy="676494"/>
      </dsp:txXfrm>
    </dsp:sp>
    <dsp:sp modelId="{E7A52D03-24FF-43E5-A161-5ECF9F6212A0}">
      <dsp:nvSpPr>
        <dsp:cNvPr id="0" name=""/>
        <dsp:cNvSpPr/>
      </dsp:nvSpPr>
      <dsp:spPr>
        <a:xfrm>
          <a:off x="3968811" y="1233460"/>
          <a:ext cx="676494" cy="67649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8AE44E-B093-44BA-A4F0-7F3D1A636EBF}">
      <dsp:nvSpPr>
        <dsp:cNvPr id="0" name=""/>
        <dsp:cNvSpPr/>
      </dsp:nvSpPr>
      <dsp:spPr>
        <a:xfrm>
          <a:off x="4110875" y="1375524"/>
          <a:ext cx="392366" cy="39236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7776C4-EE92-4EA3-A208-7821F73F9409}">
      <dsp:nvSpPr>
        <dsp:cNvPr id="0" name=""/>
        <dsp:cNvSpPr/>
      </dsp:nvSpPr>
      <dsp:spPr>
        <a:xfrm>
          <a:off x="4790269" y="1233460"/>
          <a:ext cx="1594594" cy="67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Married people had the higher number of term deposit accounts in comparison with divorced and single people.</a:t>
          </a:r>
        </a:p>
      </dsp:txBody>
      <dsp:txXfrm>
        <a:off x="4790269" y="1233460"/>
        <a:ext cx="1594594" cy="676494"/>
      </dsp:txXfrm>
    </dsp:sp>
    <dsp:sp modelId="{4923CC0B-EC84-40A2-8D5B-E6F932591C81}">
      <dsp:nvSpPr>
        <dsp:cNvPr id="0" name=""/>
        <dsp:cNvSpPr/>
      </dsp:nvSpPr>
      <dsp:spPr>
        <a:xfrm>
          <a:off x="6662709" y="1233460"/>
          <a:ext cx="676494" cy="67649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2CC764-6505-4D71-AA51-608C6DBFAE64}">
      <dsp:nvSpPr>
        <dsp:cNvPr id="0" name=""/>
        <dsp:cNvSpPr/>
      </dsp:nvSpPr>
      <dsp:spPr>
        <a:xfrm>
          <a:off x="6804773" y="1375524"/>
          <a:ext cx="392366" cy="39236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D8B5D6-64C1-4C8C-94C2-2E130B95DB29}">
      <dsp:nvSpPr>
        <dsp:cNvPr id="0" name=""/>
        <dsp:cNvSpPr/>
      </dsp:nvSpPr>
      <dsp:spPr>
        <a:xfrm>
          <a:off x="7484167" y="1233460"/>
          <a:ext cx="1594594" cy="67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People working at the management level had highest average account balances.</a:t>
          </a:r>
        </a:p>
      </dsp:txBody>
      <dsp:txXfrm>
        <a:off x="7484167" y="1233460"/>
        <a:ext cx="1594594" cy="676494"/>
      </dsp:txXfrm>
    </dsp:sp>
    <dsp:sp modelId="{29BE92CD-3A4E-483A-93E8-E92FD8CB40C7}">
      <dsp:nvSpPr>
        <dsp:cNvPr id="0" name=""/>
        <dsp:cNvSpPr/>
      </dsp:nvSpPr>
      <dsp:spPr>
        <a:xfrm>
          <a:off x="1274912" y="2444336"/>
          <a:ext cx="676494" cy="67649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60E810-EB20-42F1-90C7-7F538A5C1161}">
      <dsp:nvSpPr>
        <dsp:cNvPr id="0" name=""/>
        <dsp:cNvSpPr/>
      </dsp:nvSpPr>
      <dsp:spPr>
        <a:xfrm>
          <a:off x="1416976" y="2586399"/>
          <a:ext cx="392366" cy="39236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AC8D44-64F7-4057-BBCF-FF2A73FC596E}">
      <dsp:nvSpPr>
        <dsp:cNvPr id="0" name=""/>
        <dsp:cNvSpPr/>
      </dsp:nvSpPr>
      <dsp:spPr>
        <a:xfrm>
          <a:off x="2096370" y="2444336"/>
          <a:ext cx="1594594" cy="67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People with tertiary education were higher in number in the management roles and had more loan accounts in comparison with other job categories.</a:t>
          </a:r>
        </a:p>
      </dsp:txBody>
      <dsp:txXfrm>
        <a:off x="2096370" y="2444336"/>
        <a:ext cx="1594594" cy="676494"/>
      </dsp:txXfrm>
    </dsp:sp>
    <dsp:sp modelId="{6EB6844B-FF10-4B84-BB3E-B0D97291A1AB}">
      <dsp:nvSpPr>
        <dsp:cNvPr id="0" name=""/>
        <dsp:cNvSpPr/>
      </dsp:nvSpPr>
      <dsp:spPr>
        <a:xfrm>
          <a:off x="3968811" y="2444336"/>
          <a:ext cx="676494" cy="67649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2D03C6-A14E-4E2E-AE4C-2E2A5E905196}">
      <dsp:nvSpPr>
        <dsp:cNvPr id="0" name=""/>
        <dsp:cNvSpPr/>
      </dsp:nvSpPr>
      <dsp:spPr>
        <a:xfrm>
          <a:off x="4110875" y="2586399"/>
          <a:ext cx="392366" cy="39236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98ECB7-76FF-41D7-BB7B-EEFBC4C261CF}">
      <dsp:nvSpPr>
        <dsp:cNvPr id="0" name=""/>
        <dsp:cNvSpPr/>
      </dsp:nvSpPr>
      <dsp:spPr>
        <a:xfrm>
          <a:off x="4790269" y="2444336"/>
          <a:ext cx="1594594" cy="67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People with secondary education held the highest number of deposit accounts.</a:t>
          </a:r>
        </a:p>
      </dsp:txBody>
      <dsp:txXfrm>
        <a:off x="4790269" y="2444336"/>
        <a:ext cx="1594594" cy="6764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818CB-CD45-40F8-B5D9-F37EC70E16FA}">
      <dsp:nvSpPr>
        <dsp:cNvPr id="0" name=""/>
        <dsp:cNvSpPr/>
      </dsp:nvSpPr>
      <dsp:spPr>
        <a:xfrm>
          <a:off x="0" y="16463"/>
          <a:ext cx="10353675" cy="100035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This analysis is based on the dataset which has fewer instances of people aged between 80-85 and a greater number of instances of people between 30-35.</a:t>
          </a:r>
        </a:p>
      </dsp:txBody>
      <dsp:txXfrm>
        <a:off x="48833" y="65296"/>
        <a:ext cx="10256009" cy="902684"/>
      </dsp:txXfrm>
    </dsp:sp>
    <dsp:sp modelId="{DBC26633-85B4-4E0B-8679-C8213BA230FF}">
      <dsp:nvSpPr>
        <dsp:cNvPr id="0" name=""/>
        <dsp:cNvSpPr/>
      </dsp:nvSpPr>
      <dsp:spPr>
        <a:xfrm>
          <a:off x="0" y="1071533"/>
          <a:ext cx="10353675" cy="1000350"/>
        </a:xfrm>
        <a:prstGeom prst="roundRect">
          <a:avLst/>
        </a:prstGeom>
        <a:gradFill rotWithShape="0">
          <a:gsLst>
            <a:gs pos="0">
              <a:schemeClr val="accent2">
                <a:hueOff val="-751084"/>
                <a:satOff val="-4879"/>
                <a:lumOff val="-1078"/>
                <a:alphaOff val="0"/>
                <a:tint val="96000"/>
                <a:lumMod val="104000"/>
              </a:schemeClr>
            </a:gs>
            <a:gs pos="100000">
              <a:schemeClr val="accent2">
                <a:hueOff val="-751084"/>
                <a:satOff val="-4879"/>
                <a:lumOff val="-1078"/>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About 60% of the job roles in the dataset belonged to just three categories, namely admin, blue collar and technician.</a:t>
          </a:r>
        </a:p>
      </dsp:txBody>
      <dsp:txXfrm>
        <a:off x="48833" y="1120366"/>
        <a:ext cx="10256009" cy="902684"/>
      </dsp:txXfrm>
    </dsp:sp>
    <dsp:sp modelId="{6C3CF379-B3DF-4D93-9111-62F43FEE9FD3}">
      <dsp:nvSpPr>
        <dsp:cNvPr id="0" name=""/>
        <dsp:cNvSpPr/>
      </dsp:nvSpPr>
      <dsp:spPr>
        <a:xfrm>
          <a:off x="0" y="2126603"/>
          <a:ext cx="10353675" cy="1000350"/>
        </a:xfrm>
        <a:prstGeom prst="roundRect">
          <a:avLst/>
        </a:prstGeom>
        <a:gradFill rotWithShape="0">
          <a:gsLst>
            <a:gs pos="0">
              <a:schemeClr val="accent2">
                <a:hueOff val="-1502167"/>
                <a:satOff val="-9757"/>
                <a:lumOff val="-2156"/>
                <a:alphaOff val="0"/>
                <a:tint val="96000"/>
                <a:lumMod val="104000"/>
              </a:schemeClr>
            </a:gs>
            <a:gs pos="100000">
              <a:schemeClr val="accent2">
                <a:hueOff val="-1502167"/>
                <a:satOff val="-9757"/>
                <a:lumOff val="-215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number of people holding and not holding a housing loan account was almost the same.</a:t>
          </a:r>
        </a:p>
      </dsp:txBody>
      <dsp:txXfrm>
        <a:off x="48833" y="2175436"/>
        <a:ext cx="10256009" cy="90268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D9700B-395C-4AA9-A00F-9E2AC2AE20BA}" type="datetimeFigureOut">
              <a:rPr lang="en-US" smtClean="0"/>
              <a:t>6/4/20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E9A1E5-DF07-4D77-8FA3-26CC31F4CEE2}" type="slidenum">
              <a:rPr lang="en-US" smtClean="0"/>
              <a:t>‹#›</a:t>
            </a:fld>
            <a:endParaRPr lang="en-US"/>
          </a:p>
        </p:txBody>
      </p:sp>
    </p:spTree>
    <p:extLst>
      <p:ext uri="{BB962C8B-B14F-4D97-AF65-F5344CB8AC3E}">
        <p14:creationId xmlns:p14="http://schemas.microsoft.com/office/powerpoint/2010/main" val="1158695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Marketing calls were highest in the month of May, however the conversion rate was low. The conversion rate was highest in the months of July, August and November(more than 50%).</a:t>
            </a:r>
          </a:p>
        </p:txBody>
      </p:sp>
      <p:sp>
        <p:nvSpPr>
          <p:cNvPr id="4" name="Slide Number Placeholder 3"/>
          <p:cNvSpPr>
            <a:spLocks noGrp="1"/>
          </p:cNvSpPr>
          <p:nvPr>
            <p:ph type="sldNum" sz="quarter" idx="5"/>
          </p:nvPr>
        </p:nvSpPr>
        <p:spPr/>
        <p:txBody>
          <a:bodyPr/>
          <a:lstStyle/>
          <a:p>
            <a:fld id="{48E9A1E5-DF07-4D77-8FA3-26CC31F4CEE2}" type="slidenum">
              <a:rPr lang="en-US" smtClean="0"/>
              <a:t>7</a:t>
            </a:fld>
            <a:endParaRPr lang="en-US"/>
          </a:p>
        </p:txBody>
      </p:sp>
    </p:spTree>
    <p:extLst>
      <p:ext uri="{BB962C8B-B14F-4D97-AF65-F5344CB8AC3E}">
        <p14:creationId xmlns:p14="http://schemas.microsoft.com/office/powerpoint/2010/main" val="2232625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Conversion rate was highest when the number of calls was between 1-3</a:t>
            </a:r>
          </a:p>
        </p:txBody>
      </p:sp>
      <p:sp>
        <p:nvSpPr>
          <p:cNvPr id="4" name="Slide Number Placeholder 3"/>
          <p:cNvSpPr>
            <a:spLocks noGrp="1"/>
          </p:cNvSpPr>
          <p:nvPr>
            <p:ph type="sldNum" sz="quarter" idx="5"/>
          </p:nvPr>
        </p:nvSpPr>
        <p:spPr/>
        <p:txBody>
          <a:bodyPr/>
          <a:lstStyle/>
          <a:p>
            <a:fld id="{48E9A1E5-DF07-4D77-8FA3-26CC31F4CEE2}" type="slidenum">
              <a:rPr lang="en-US" smtClean="0"/>
              <a:t>8</a:t>
            </a:fld>
            <a:endParaRPr lang="en-US"/>
          </a:p>
        </p:txBody>
      </p:sp>
    </p:spTree>
    <p:extLst>
      <p:ext uri="{BB962C8B-B14F-4D97-AF65-F5344CB8AC3E}">
        <p14:creationId xmlns:p14="http://schemas.microsoft.com/office/powerpoint/2010/main" val="2852366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had highest account balances in the month of November and December followed by March</a:t>
            </a:r>
          </a:p>
        </p:txBody>
      </p:sp>
      <p:sp>
        <p:nvSpPr>
          <p:cNvPr id="4" name="Slide Number Placeholder 3"/>
          <p:cNvSpPr>
            <a:spLocks noGrp="1"/>
          </p:cNvSpPr>
          <p:nvPr>
            <p:ph type="sldNum" sz="quarter" idx="5"/>
          </p:nvPr>
        </p:nvSpPr>
        <p:spPr/>
        <p:txBody>
          <a:bodyPr/>
          <a:lstStyle/>
          <a:p>
            <a:fld id="{48E9A1E5-DF07-4D77-8FA3-26CC31F4CEE2}" type="slidenum">
              <a:rPr lang="en-US" smtClean="0"/>
              <a:t>9</a:t>
            </a:fld>
            <a:endParaRPr lang="en-US"/>
          </a:p>
        </p:txBody>
      </p:sp>
    </p:spTree>
    <p:extLst>
      <p:ext uri="{BB962C8B-B14F-4D97-AF65-F5344CB8AC3E}">
        <p14:creationId xmlns:p14="http://schemas.microsoft.com/office/powerpoint/2010/main" val="1799789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Retired people had highest average balance followed by self employed.</a:t>
            </a:r>
          </a:p>
        </p:txBody>
      </p:sp>
      <p:sp>
        <p:nvSpPr>
          <p:cNvPr id="4" name="Slide Number Placeholder 3"/>
          <p:cNvSpPr>
            <a:spLocks noGrp="1"/>
          </p:cNvSpPr>
          <p:nvPr>
            <p:ph type="sldNum" sz="quarter" idx="5"/>
          </p:nvPr>
        </p:nvSpPr>
        <p:spPr/>
        <p:txBody>
          <a:bodyPr/>
          <a:lstStyle/>
          <a:p>
            <a:fld id="{48E9A1E5-DF07-4D77-8FA3-26CC31F4CEE2}" type="slidenum">
              <a:rPr lang="en-US" smtClean="0"/>
              <a:t>10</a:t>
            </a:fld>
            <a:endParaRPr lang="en-US"/>
          </a:p>
        </p:txBody>
      </p:sp>
    </p:spTree>
    <p:extLst>
      <p:ext uri="{BB962C8B-B14F-4D97-AF65-F5344CB8AC3E}">
        <p14:creationId xmlns:p14="http://schemas.microsoft.com/office/powerpoint/2010/main" val="2739735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Secondary education people had higher number of deposit accounts and tertiary education segment had highest average account balance.</a:t>
            </a:r>
          </a:p>
        </p:txBody>
      </p:sp>
      <p:sp>
        <p:nvSpPr>
          <p:cNvPr id="4" name="Slide Number Placeholder 3"/>
          <p:cNvSpPr>
            <a:spLocks noGrp="1"/>
          </p:cNvSpPr>
          <p:nvPr>
            <p:ph type="sldNum" sz="quarter" idx="5"/>
          </p:nvPr>
        </p:nvSpPr>
        <p:spPr/>
        <p:txBody>
          <a:bodyPr/>
          <a:lstStyle/>
          <a:p>
            <a:fld id="{48E9A1E5-DF07-4D77-8FA3-26CC31F4CEE2}" type="slidenum">
              <a:rPr lang="en-US" smtClean="0"/>
              <a:t>11</a:t>
            </a:fld>
            <a:endParaRPr lang="en-US"/>
          </a:p>
        </p:txBody>
      </p:sp>
    </p:spTree>
    <p:extLst>
      <p:ext uri="{BB962C8B-B14F-4D97-AF65-F5344CB8AC3E}">
        <p14:creationId xmlns:p14="http://schemas.microsoft.com/office/powerpoint/2010/main" val="1923739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Married people had higher number of deposit accounts – first graph</a:t>
            </a:r>
          </a:p>
          <a:p>
            <a:r>
              <a:rPr lang="en-US" dirty="0"/>
              <a:t>Second-Management role had higher number of deposit accounts</a:t>
            </a:r>
          </a:p>
        </p:txBody>
      </p:sp>
      <p:sp>
        <p:nvSpPr>
          <p:cNvPr id="4" name="Slide Number Placeholder 3"/>
          <p:cNvSpPr>
            <a:spLocks noGrp="1"/>
          </p:cNvSpPr>
          <p:nvPr>
            <p:ph type="sldNum" sz="quarter" idx="5"/>
          </p:nvPr>
        </p:nvSpPr>
        <p:spPr/>
        <p:txBody>
          <a:bodyPr/>
          <a:lstStyle/>
          <a:p>
            <a:fld id="{48E9A1E5-DF07-4D77-8FA3-26CC31F4CEE2}" type="slidenum">
              <a:rPr lang="en-US" smtClean="0"/>
              <a:t>12</a:t>
            </a:fld>
            <a:endParaRPr lang="en-US"/>
          </a:p>
        </p:txBody>
      </p:sp>
    </p:spTree>
    <p:extLst>
      <p:ext uri="{BB962C8B-B14F-4D97-AF65-F5344CB8AC3E}">
        <p14:creationId xmlns:p14="http://schemas.microsoft.com/office/powerpoint/2010/main" val="1215108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62403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1424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1959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57852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8805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3471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21256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6/4/20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90423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6/4/20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6072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7196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28081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1024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6/4/20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68081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40552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2409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93724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6/4/20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924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6/4/20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796574419"/>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7" r:id="rId12"/>
    <p:sldLayoutId id="2147483672" r:id="rId13"/>
    <p:sldLayoutId id="2147483673" r:id="rId14"/>
    <p:sldLayoutId id="2147483674" r:id="rId15"/>
    <p:sldLayoutId id="2147483675" r:id="rId16"/>
    <p:sldLayoutId id="2147483676" r:id="rId17"/>
  </p:sldLayoutIdLst>
  <p:hf sldNum="0" hdr="0" ftr="0" dt="0"/>
  <p:txStyles>
    <p:titleStyle>
      <a:lvl1pPr algn="ctr" defTabSz="457200" rtl="0" eaLnBrk="1" latinLnBrk="0" hangingPunct="1">
        <a:lnSpc>
          <a:spcPct val="90000"/>
        </a:lnSpc>
        <a:spcBef>
          <a:spcPct val="0"/>
        </a:spcBef>
        <a:buNone/>
        <a:defRPr sz="3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Pile of credit cards">
            <a:extLst>
              <a:ext uri="{FF2B5EF4-FFF2-40B4-BE49-F238E27FC236}">
                <a16:creationId xmlns:a16="http://schemas.microsoft.com/office/drawing/2014/main" id="{B33387F5-F973-4810-95B1-017B99249EAF}"/>
              </a:ext>
            </a:extLst>
          </p:cNvPr>
          <p:cNvPicPr>
            <a:picLocks noChangeAspect="1"/>
          </p:cNvPicPr>
          <p:nvPr/>
        </p:nvPicPr>
        <p:blipFill rotWithShape="1">
          <a:blip r:embed="rId3">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sp useBgFill="1">
        <p:nvSpPr>
          <p:cNvPr id="2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BA7459B-19E6-4264-9EBB-AFD05B1C5D58}"/>
              </a:ext>
            </a:extLst>
          </p:cNvPr>
          <p:cNvSpPr>
            <a:spLocks noGrp="1"/>
          </p:cNvSpPr>
          <p:nvPr>
            <p:ph type="ctrTitle"/>
          </p:nvPr>
        </p:nvSpPr>
        <p:spPr>
          <a:xfrm>
            <a:off x="804335" y="3496574"/>
            <a:ext cx="6436104" cy="1052422"/>
          </a:xfrm>
        </p:spPr>
        <p:txBody>
          <a:bodyPr>
            <a:normAutofit/>
          </a:bodyPr>
          <a:lstStyle/>
          <a:p>
            <a:pPr algn="l"/>
            <a:r>
              <a:rPr lang="en-US" sz="3400"/>
              <a:t>Marketing strategies of bank </a:t>
            </a:r>
            <a:br>
              <a:rPr lang="en-US" sz="3400"/>
            </a:br>
            <a:r>
              <a:rPr lang="en-US" sz="3400"/>
              <a:t>- Analysis</a:t>
            </a:r>
          </a:p>
        </p:txBody>
      </p:sp>
    </p:spTree>
    <p:extLst>
      <p:ext uri="{BB962C8B-B14F-4D97-AF65-F5344CB8AC3E}">
        <p14:creationId xmlns:p14="http://schemas.microsoft.com/office/powerpoint/2010/main" val="477307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A72321-75C2-4939-88B2-6222C1ADCBB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Exploratory data analysis</a:t>
            </a:r>
          </a:p>
        </p:txBody>
      </p:sp>
      <p:sp>
        <p:nvSpPr>
          <p:cNvPr id="10" name="Rectangle 9">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1F4FD0D-34BC-4E56-AE98-3FCB47E4FE8E}"/>
              </a:ext>
            </a:extLst>
          </p:cNvPr>
          <p:cNvPicPr>
            <a:picLocks noChangeAspect="1"/>
          </p:cNvPicPr>
          <p:nvPr/>
        </p:nvPicPr>
        <p:blipFill rotWithShape="1">
          <a:blip r:embed="rId4"/>
          <a:srcRect l="26096" t="18346" r="23913" b="9574"/>
          <a:stretch/>
        </p:blipFill>
        <p:spPr>
          <a:xfrm>
            <a:off x="5431847" y="286466"/>
            <a:ext cx="6214722" cy="5981304"/>
          </a:xfrm>
          <a:prstGeom prst="rect">
            <a:avLst/>
          </a:prstGeom>
        </p:spPr>
      </p:pic>
      <p:sp>
        <p:nvSpPr>
          <p:cNvPr id="9" name="TextBox 8">
            <a:extLst>
              <a:ext uri="{FF2B5EF4-FFF2-40B4-BE49-F238E27FC236}">
                <a16:creationId xmlns:a16="http://schemas.microsoft.com/office/drawing/2014/main" id="{A9AB8579-3D6F-427C-B38C-8C6A51F6419A}"/>
              </a:ext>
            </a:extLst>
          </p:cNvPr>
          <p:cNvSpPr txBox="1"/>
          <p:nvPr/>
        </p:nvSpPr>
        <p:spPr>
          <a:xfrm>
            <a:off x="5001891" y="6235720"/>
            <a:ext cx="6706554" cy="318516"/>
          </a:xfrm>
          <a:prstGeom prst="rect">
            <a:avLst/>
          </a:prstGeom>
          <a:solidFill>
            <a:srgbClr val="000000">
              <a:alpha val="50000"/>
            </a:srgbClr>
          </a:solidFill>
          <a:ln>
            <a:noFill/>
          </a:ln>
        </p:spPr>
        <p:txBody>
          <a:bodyPr wrap="square" rtlCol="0">
            <a:normAutofit/>
          </a:bodyPr>
          <a:lstStyle/>
          <a:p>
            <a:pPr algn="ctr">
              <a:lnSpc>
                <a:spcPct val="90000"/>
              </a:lnSpc>
              <a:spcAft>
                <a:spcPts val="600"/>
              </a:spcAft>
            </a:pPr>
            <a:r>
              <a:rPr lang="en-US" sz="1200" b="1" dirty="0">
                <a:solidFill>
                  <a:srgbClr val="FFFFFF"/>
                </a:solidFill>
                <a:latin typeface="Arial" panose="020B0604020202020204" pitchFamily="34" charset="0"/>
                <a:cs typeface="Arial" panose="020B0604020202020204" pitchFamily="34" charset="0"/>
              </a:rPr>
              <a:t>Account balance by job</a:t>
            </a:r>
          </a:p>
        </p:txBody>
      </p:sp>
    </p:spTree>
    <p:extLst>
      <p:ext uri="{BB962C8B-B14F-4D97-AF65-F5344CB8AC3E}">
        <p14:creationId xmlns:p14="http://schemas.microsoft.com/office/powerpoint/2010/main" val="2442361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A4E0E65-86F8-44AA-8FFC-028FECB36CD4}"/>
              </a:ext>
            </a:extLst>
          </p:cNvPr>
          <p:cNvSpPr txBox="1">
            <a:spLocks/>
          </p:cNvSpPr>
          <p:nvPr/>
        </p:nvSpPr>
        <p:spPr>
          <a:xfrm>
            <a:off x="7947377" y="835383"/>
            <a:ext cx="3382832" cy="3499549"/>
          </a:xfrm>
          <a:prstGeom prst="rect">
            <a:avLst/>
          </a:prstGeom>
        </p:spPr>
        <p:txBody>
          <a:bodyPr vert="horz" lIns="91440" tIns="45720" rIns="91440" bIns="45720" rtlCol="0" anchor="b">
            <a:normAutofit/>
          </a:bodyPr>
          <a:lstStyle>
            <a:lvl1pPr algn="ctr" defTabSz="457200" rtl="0" eaLnBrk="1" latinLnBrk="0" hangingPunct="1">
              <a:lnSpc>
                <a:spcPct val="90000"/>
              </a:lnSpc>
              <a:spcBef>
                <a:spcPct val="0"/>
              </a:spcBef>
              <a:buNone/>
              <a:defRPr sz="3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Aft>
                <a:spcPts val="600"/>
              </a:spcAft>
            </a:pPr>
            <a:r>
              <a:rPr lang="en-US" sz="4200"/>
              <a:t>Exploratory data analysis</a:t>
            </a:r>
          </a:p>
        </p:txBody>
      </p:sp>
      <p:pic>
        <p:nvPicPr>
          <p:cNvPr id="13" name="Picture 12" descr="A screenshot of a computer&#10;&#10;Description automatically generated">
            <a:extLst>
              <a:ext uri="{FF2B5EF4-FFF2-40B4-BE49-F238E27FC236}">
                <a16:creationId xmlns:a16="http://schemas.microsoft.com/office/drawing/2014/main" id="{0816F403-DDDF-44F5-8488-8A8952F555F8}"/>
              </a:ext>
            </a:extLst>
          </p:cNvPr>
          <p:cNvPicPr>
            <a:picLocks noChangeAspect="1"/>
          </p:cNvPicPr>
          <p:nvPr/>
        </p:nvPicPr>
        <p:blipFill rotWithShape="1">
          <a:blip r:embed="rId4"/>
          <a:srcRect l="2458" t="26932" r="37337" b="33133"/>
          <a:stretch/>
        </p:blipFill>
        <p:spPr>
          <a:xfrm>
            <a:off x="-12" y="0"/>
            <a:ext cx="7537683" cy="3231338"/>
          </a:xfrm>
          <a:prstGeom prst="rect">
            <a:avLst/>
          </a:prstGeom>
        </p:spPr>
      </p:pic>
      <p:pic>
        <p:nvPicPr>
          <p:cNvPr id="6" name="Picture 5">
            <a:extLst>
              <a:ext uri="{FF2B5EF4-FFF2-40B4-BE49-F238E27FC236}">
                <a16:creationId xmlns:a16="http://schemas.microsoft.com/office/drawing/2014/main" id="{294BBDDE-556E-43DB-96C6-F151006E4072}"/>
              </a:ext>
            </a:extLst>
          </p:cNvPr>
          <p:cNvPicPr>
            <a:picLocks noChangeAspect="1"/>
          </p:cNvPicPr>
          <p:nvPr/>
        </p:nvPicPr>
        <p:blipFill rotWithShape="1">
          <a:blip r:embed="rId5">
            <a:extLst>
              <a:ext uri="{28A0092B-C50C-407E-A947-70E740481C1C}">
                <a14:useLocalDpi xmlns:a14="http://schemas.microsoft.com/office/drawing/2010/main" val="0"/>
              </a:ext>
            </a:extLst>
          </a:blip>
          <a:srcRect t="4178" r="-1" b="34553"/>
          <a:stretch/>
        </p:blipFill>
        <p:spPr>
          <a:xfrm>
            <a:off x="20" y="3429000"/>
            <a:ext cx="7537683" cy="3429000"/>
          </a:xfrm>
          <a:prstGeom prst="rect">
            <a:avLst/>
          </a:prstGeom>
        </p:spPr>
      </p:pic>
      <p:sp>
        <p:nvSpPr>
          <p:cNvPr id="12" name="TextBox 11">
            <a:extLst>
              <a:ext uri="{FF2B5EF4-FFF2-40B4-BE49-F238E27FC236}">
                <a16:creationId xmlns:a16="http://schemas.microsoft.com/office/drawing/2014/main" id="{E0989B4B-2A8C-4C80-8675-946430255162}"/>
              </a:ext>
            </a:extLst>
          </p:cNvPr>
          <p:cNvSpPr txBox="1"/>
          <p:nvPr/>
        </p:nvSpPr>
        <p:spPr>
          <a:xfrm>
            <a:off x="20" y="6515100"/>
            <a:ext cx="7537683" cy="342900"/>
          </a:xfrm>
          <a:prstGeom prst="rect">
            <a:avLst/>
          </a:prstGeom>
          <a:solidFill>
            <a:srgbClr val="000000">
              <a:alpha val="50000"/>
            </a:srgbClr>
          </a:solidFill>
          <a:ln>
            <a:noFill/>
          </a:ln>
        </p:spPr>
        <p:txBody>
          <a:bodyPr wrap="square" rtlCol="0">
            <a:normAutofit/>
          </a:bodyPr>
          <a:lstStyle/>
          <a:p>
            <a:pPr algn="ctr">
              <a:lnSpc>
                <a:spcPct val="90000"/>
              </a:lnSpc>
              <a:spcAft>
                <a:spcPts val="600"/>
              </a:spcAft>
            </a:pPr>
            <a:r>
              <a:rPr lang="en-US" sz="1400" b="1">
                <a:solidFill>
                  <a:srgbClr val="FFFFFF"/>
                </a:solidFill>
              </a:rPr>
              <a:t>Education and average balance</a:t>
            </a:r>
          </a:p>
        </p:txBody>
      </p:sp>
      <p:sp>
        <p:nvSpPr>
          <p:cNvPr id="14" name="TextBox 13">
            <a:extLst>
              <a:ext uri="{FF2B5EF4-FFF2-40B4-BE49-F238E27FC236}">
                <a16:creationId xmlns:a16="http://schemas.microsoft.com/office/drawing/2014/main" id="{0F66B152-AFC0-4413-BEA2-DA454AE7F77F}"/>
              </a:ext>
            </a:extLst>
          </p:cNvPr>
          <p:cNvSpPr txBox="1"/>
          <p:nvPr/>
        </p:nvSpPr>
        <p:spPr>
          <a:xfrm>
            <a:off x="-12" y="2888439"/>
            <a:ext cx="7537704" cy="342899"/>
          </a:xfrm>
          <a:prstGeom prst="rect">
            <a:avLst/>
          </a:prstGeom>
          <a:solidFill>
            <a:srgbClr val="000000">
              <a:alpha val="50000"/>
            </a:srgbClr>
          </a:solidFill>
          <a:ln>
            <a:noFill/>
          </a:ln>
        </p:spPr>
        <p:txBody>
          <a:bodyPr wrap="square" rtlCol="0">
            <a:normAutofit/>
          </a:bodyPr>
          <a:lstStyle/>
          <a:p>
            <a:pPr algn="ctr">
              <a:lnSpc>
                <a:spcPct val="90000"/>
              </a:lnSpc>
              <a:spcAft>
                <a:spcPts val="600"/>
              </a:spcAft>
            </a:pPr>
            <a:r>
              <a:rPr lang="en-US" sz="1400" b="1" dirty="0">
                <a:solidFill>
                  <a:srgbClr val="FFFFFF"/>
                </a:solidFill>
              </a:rPr>
              <a:t>Deposit accounts by education</a:t>
            </a:r>
          </a:p>
        </p:txBody>
      </p:sp>
    </p:spTree>
    <p:extLst>
      <p:ext uri="{BB962C8B-B14F-4D97-AF65-F5344CB8AC3E}">
        <p14:creationId xmlns:p14="http://schemas.microsoft.com/office/powerpoint/2010/main" val="3930245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A4E0E65-86F8-44AA-8FFC-028FECB36CD4}"/>
              </a:ext>
            </a:extLst>
          </p:cNvPr>
          <p:cNvSpPr txBox="1">
            <a:spLocks/>
          </p:cNvSpPr>
          <p:nvPr/>
        </p:nvSpPr>
        <p:spPr>
          <a:xfrm>
            <a:off x="7947377" y="835383"/>
            <a:ext cx="3382832" cy="3499549"/>
          </a:xfrm>
          <a:prstGeom prst="rect">
            <a:avLst/>
          </a:prstGeom>
        </p:spPr>
        <p:txBody>
          <a:bodyPr vert="horz" lIns="91440" tIns="45720" rIns="91440" bIns="45720" rtlCol="0" anchor="b">
            <a:normAutofit/>
          </a:bodyPr>
          <a:lstStyle>
            <a:lvl1pPr algn="ctr" defTabSz="457200" rtl="0" eaLnBrk="1" latinLnBrk="0" hangingPunct="1">
              <a:lnSpc>
                <a:spcPct val="90000"/>
              </a:lnSpc>
              <a:spcBef>
                <a:spcPct val="0"/>
              </a:spcBef>
              <a:buNone/>
              <a:defRPr sz="3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Aft>
                <a:spcPts val="600"/>
              </a:spcAft>
            </a:pPr>
            <a:r>
              <a:rPr lang="en-US" sz="4200"/>
              <a:t>Exploratory data analysis</a:t>
            </a:r>
          </a:p>
        </p:txBody>
      </p:sp>
      <p:grpSp>
        <p:nvGrpSpPr>
          <p:cNvPr id="2" name="Group 1">
            <a:extLst>
              <a:ext uri="{FF2B5EF4-FFF2-40B4-BE49-F238E27FC236}">
                <a16:creationId xmlns:a16="http://schemas.microsoft.com/office/drawing/2014/main" id="{1571A369-C1AA-4C15-873B-9E7CD85E248C}"/>
              </a:ext>
            </a:extLst>
          </p:cNvPr>
          <p:cNvGrpSpPr/>
          <p:nvPr/>
        </p:nvGrpSpPr>
        <p:grpSpPr>
          <a:xfrm>
            <a:off x="0" y="0"/>
            <a:ext cx="7631219" cy="3312981"/>
            <a:chOff x="1622543" y="-124906"/>
            <a:chExt cx="7698407" cy="3252139"/>
          </a:xfrm>
        </p:grpSpPr>
        <p:pic>
          <p:nvPicPr>
            <p:cNvPr id="9" name="Picture 1">
              <a:extLst>
                <a:ext uri="{FF2B5EF4-FFF2-40B4-BE49-F238E27FC236}">
                  <a16:creationId xmlns:a16="http://schemas.microsoft.com/office/drawing/2014/main" id="{5E275830-CDD6-403B-8FC3-7602100886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18" t="4463"/>
            <a:stretch/>
          </p:blipFill>
          <p:spPr bwMode="auto">
            <a:xfrm>
              <a:off x="1622543" y="-124906"/>
              <a:ext cx="7698407" cy="313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0F66B152-AFC0-4413-BEA2-DA454AE7F77F}"/>
                </a:ext>
              </a:extLst>
            </p:cNvPr>
            <p:cNvSpPr txBox="1"/>
            <p:nvPr/>
          </p:nvSpPr>
          <p:spPr>
            <a:xfrm>
              <a:off x="1622544" y="2784334"/>
              <a:ext cx="7698406" cy="342899"/>
            </a:xfrm>
            <a:prstGeom prst="rect">
              <a:avLst/>
            </a:prstGeom>
            <a:solidFill>
              <a:srgbClr val="000000">
                <a:alpha val="50000"/>
              </a:srgbClr>
            </a:solidFill>
            <a:ln>
              <a:noFill/>
            </a:ln>
          </p:spPr>
          <p:txBody>
            <a:bodyPr wrap="square" rtlCol="0">
              <a:normAutofit/>
            </a:bodyPr>
            <a:lstStyle/>
            <a:p>
              <a:pPr algn="ctr">
                <a:lnSpc>
                  <a:spcPct val="90000"/>
                </a:lnSpc>
                <a:spcAft>
                  <a:spcPts val="600"/>
                </a:spcAft>
              </a:pPr>
              <a:r>
                <a:rPr lang="en-US" sz="1400" b="1" dirty="0">
                  <a:solidFill>
                    <a:srgbClr val="FFFFFF"/>
                  </a:solidFill>
                </a:rPr>
                <a:t>Deposit accounts by marital status</a:t>
              </a:r>
            </a:p>
          </p:txBody>
        </p:sp>
      </p:grpSp>
      <p:grpSp>
        <p:nvGrpSpPr>
          <p:cNvPr id="15" name="Group 14">
            <a:extLst>
              <a:ext uri="{FF2B5EF4-FFF2-40B4-BE49-F238E27FC236}">
                <a16:creationId xmlns:a16="http://schemas.microsoft.com/office/drawing/2014/main" id="{609F6863-1418-463A-A3A9-2BAEEB4CC91B}"/>
              </a:ext>
            </a:extLst>
          </p:cNvPr>
          <p:cNvGrpSpPr/>
          <p:nvPr/>
        </p:nvGrpSpPr>
        <p:grpSpPr>
          <a:xfrm>
            <a:off x="7112" y="3312980"/>
            <a:ext cx="7638333" cy="3338713"/>
            <a:chOff x="2090055" y="845648"/>
            <a:chExt cx="6984821" cy="4949086"/>
          </a:xfrm>
        </p:grpSpPr>
        <p:pic>
          <p:nvPicPr>
            <p:cNvPr id="16" name="Picture 15">
              <a:extLst>
                <a:ext uri="{FF2B5EF4-FFF2-40B4-BE49-F238E27FC236}">
                  <a16:creationId xmlns:a16="http://schemas.microsoft.com/office/drawing/2014/main" id="{4B980E3F-4169-402C-9603-9723410C57C5}"/>
                </a:ext>
              </a:extLst>
            </p:cNvPr>
            <p:cNvPicPr>
              <a:picLocks noChangeAspect="1"/>
            </p:cNvPicPr>
            <p:nvPr/>
          </p:nvPicPr>
          <p:blipFill rotWithShape="1">
            <a:blip r:embed="rId5"/>
            <a:srcRect l="27022" t="19048" r="27454" b="9674"/>
            <a:stretch/>
          </p:blipFill>
          <p:spPr>
            <a:xfrm>
              <a:off x="2090057" y="845648"/>
              <a:ext cx="6978316" cy="4936385"/>
            </a:xfrm>
            <a:prstGeom prst="rect">
              <a:avLst/>
            </a:prstGeom>
          </p:spPr>
        </p:pic>
        <p:sp>
          <p:nvSpPr>
            <p:cNvPr id="17" name="TextBox 16">
              <a:extLst>
                <a:ext uri="{FF2B5EF4-FFF2-40B4-BE49-F238E27FC236}">
                  <a16:creationId xmlns:a16="http://schemas.microsoft.com/office/drawing/2014/main" id="{12681180-FC6D-4CDE-89F4-1EE4068FBF61}"/>
                </a:ext>
              </a:extLst>
            </p:cNvPr>
            <p:cNvSpPr txBox="1"/>
            <p:nvPr/>
          </p:nvSpPr>
          <p:spPr>
            <a:xfrm>
              <a:off x="2090055" y="5392252"/>
              <a:ext cx="6984821" cy="402482"/>
            </a:xfrm>
            <a:prstGeom prst="rect">
              <a:avLst/>
            </a:prstGeom>
            <a:solidFill>
              <a:srgbClr val="000000">
                <a:alpha val="50000"/>
              </a:srgbClr>
            </a:solidFill>
            <a:ln>
              <a:noFill/>
            </a:ln>
          </p:spPr>
          <p:txBody>
            <a:bodyPr wrap="square" rtlCol="0">
              <a:normAutofit/>
            </a:bodyPr>
            <a:lstStyle/>
            <a:p>
              <a:pPr algn="ctr">
                <a:lnSpc>
                  <a:spcPct val="90000"/>
                </a:lnSpc>
                <a:spcAft>
                  <a:spcPts val="600"/>
                </a:spcAft>
              </a:pPr>
              <a:r>
                <a:rPr lang="en-US" sz="1200" b="1" dirty="0">
                  <a:solidFill>
                    <a:srgbClr val="FFFFFF"/>
                  </a:solidFill>
                  <a:latin typeface="Arial" panose="020B0604020202020204" pitchFamily="34" charset="0"/>
                  <a:cs typeface="Arial" panose="020B0604020202020204" pitchFamily="34" charset="0"/>
                </a:rPr>
                <a:t>Deposit accounts by job</a:t>
              </a:r>
            </a:p>
          </p:txBody>
        </p:sp>
      </p:grpSp>
    </p:spTree>
    <p:extLst>
      <p:ext uri="{BB962C8B-B14F-4D97-AF65-F5344CB8AC3E}">
        <p14:creationId xmlns:p14="http://schemas.microsoft.com/office/powerpoint/2010/main" val="2910243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BAB7C38-AF9A-43A2-9B1C-F1DEBC80B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676" cy="2108723"/>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6EA9AB-FD37-4413-919D-9795FEF1EDA6}"/>
              </a:ext>
            </a:extLst>
          </p:cNvPr>
          <p:cNvSpPr>
            <a:spLocks noGrp="1"/>
          </p:cNvSpPr>
          <p:nvPr>
            <p:ph type="title"/>
          </p:nvPr>
        </p:nvSpPr>
        <p:spPr>
          <a:xfrm>
            <a:off x="913795" y="609600"/>
            <a:ext cx="10353762" cy="1257300"/>
          </a:xfrm>
        </p:spPr>
        <p:txBody>
          <a:bodyPr>
            <a:normAutofit/>
          </a:bodyPr>
          <a:lstStyle/>
          <a:p>
            <a:r>
              <a:rPr lang="en-US">
                <a:solidFill>
                  <a:srgbClr val="FFFFFF"/>
                </a:solidFill>
                <a:effectLst/>
                <a:latin typeface="Arial" panose="020B0604020202020204" pitchFamily="34" charset="0"/>
                <a:cs typeface="Arial" panose="020B0604020202020204" pitchFamily="34" charset="0"/>
              </a:rPr>
              <a:t>Results of Exploratory data analysis</a:t>
            </a:r>
          </a:p>
        </p:txBody>
      </p:sp>
      <p:pic>
        <p:nvPicPr>
          <p:cNvPr id="18" name="Picture 17">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798" t="2669" r="616"/>
          <a:stretch/>
        </p:blipFill>
        <p:spPr>
          <a:xfrm>
            <a:off x="-5325" y="2049331"/>
            <a:ext cx="12192001" cy="4808669"/>
          </a:xfrm>
          <a:prstGeom prst="rect">
            <a:avLst/>
          </a:prstGeom>
          <a:effectLst>
            <a:innerShdw blurRad="63500" dist="50800" dir="16200000">
              <a:prstClr val="black">
                <a:alpha val="50000"/>
              </a:prstClr>
            </a:innerShdw>
          </a:effectLst>
        </p:spPr>
      </p:pic>
      <p:graphicFrame>
        <p:nvGraphicFramePr>
          <p:cNvPr id="12" name="Content Placeholder 2">
            <a:extLst>
              <a:ext uri="{FF2B5EF4-FFF2-40B4-BE49-F238E27FC236}">
                <a16:creationId xmlns:a16="http://schemas.microsoft.com/office/drawing/2014/main" id="{22F6EE8B-5619-4268-80B6-21AF85E54DCB}"/>
              </a:ext>
            </a:extLst>
          </p:cNvPr>
          <p:cNvGraphicFramePr>
            <a:graphicFrameLocks noGrp="1"/>
          </p:cNvGraphicFramePr>
          <p:nvPr>
            <p:ph idx="1"/>
            <p:extLst>
              <p:ext uri="{D42A27DB-BD31-4B8C-83A1-F6EECF244321}">
                <p14:modId xmlns:p14="http://schemas.microsoft.com/office/powerpoint/2010/main" val="3020878856"/>
              </p:ext>
            </p:extLst>
          </p:nvPr>
        </p:nvGraphicFramePr>
        <p:xfrm>
          <a:off x="914400" y="2647784"/>
          <a:ext cx="10353675" cy="3143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501941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BAB7C38-AF9A-43A2-9B1C-F1DEBC80B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676" cy="2108723"/>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6EA9AB-FD37-4413-919D-9795FEF1EDA6}"/>
              </a:ext>
            </a:extLst>
          </p:cNvPr>
          <p:cNvSpPr>
            <a:spLocks noGrp="1"/>
          </p:cNvSpPr>
          <p:nvPr>
            <p:ph type="title"/>
          </p:nvPr>
        </p:nvSpPr>
        <p:spPr>
          <a:xfrm>
            <a:off x="913795" y="609600"/>
            <a:ext cx="10353762" cy="1257300"/>
          </a:xfrm>
        </p:spPr>
        <p:txBody>
          <a:bodyPr>
            <a:normAutofit/>
          </a:bodyPr>
          <a:lstStyle/>
          <a:p>
            <a:r>
              <a:rPr lang="en-US">
                <a:solidFill>
                  <a:srgbClr val="FFFFFF"/>
                </a:solidFill>
                <a:effectLst/>
                <a:latin typeface="Arial" panose="020B0604020202020204" pitchFamily="34" charset="0"/>
                <a:cs typeface="Arial" panose="020B0604020202020204" pitchFamily="34" charset="0"/>
              </a:rPr>
              <a:t>Constraints to EDA</a:t>
            </a:r>
          </a:p>
        </p:txBody>
      </p:sp>
      <p:pic>
        <p:nvPicPr>
          <p:cNvPr id="18" name="Picture 17">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798" t="2669" r="616"/>
          <a:stretch/>
        </p:blipFill>
        <p:spPr>
          <a:xfrm>
            <a:off x="-5325" y="2049331"/>
            <a:ext cx="12192001" cy="4808669"/>
          </a:xfrm>
          <a:prstGeom prst="rect">
            <a:avLst/>
          </a:prstGeom>
          <a:effectLst>
            <a:innerShdw blurRad="63500" dist="50800" dir="16200000">
              <a:prstClr val="black">
                <a:alpha val="50000"/>
              </a:prstClr>
            </a:innerShdw>
          </a:effectLst>
        </p:spPr>
      </p:pic>
      <p:graphicFrame>
        <p:nvGraphicFramePr>
          <p:cNvPr id="12" name="Content Placeholder 2">
            <a:extLst>
              <a:ext uri="{FF2B5EF4-FFF2-40B4-BE49-F238E27FC236}">
                <a16:creationId xmlns:a16="http://schemas.microsoft.com/office/drawing/2014/main" id="{799888B5-EA50-4C25-9368-2ED95DDB27D6}"/>
              </a:ext>
            </a:extLst>
          </p:cNvPr>
          <p:cNvGraphicFramePr>
            <a:graphicFrameLocks noGrp="1"/>
          </p:cNvGraphicFramePr>
          <p:nvPr>
            <p:ph idx="1"/>
            <p:extLst>
              <p:ext uri="{D42A27DB-BD31-4B8C-83A1-F6EECF244321}">
                <p14:modId xmlns:p14="http://schemas.microsoft.com/office/powerpoint/2010/main" val="4262877865"/>
              </p:ext>
            </p:extLst>
          </p:nvPr>
        </p:nvGraphicFramePr>
        <p:xfrm>
          <a:off x="914400" y="2647784"/>
          <a:ext cx="10353675" cy="3143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975228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1CECBC2-94A9-4F32-B8C5-B0962A33C2E5}"/>
              </a:ext>
            </a:extLst>
          </p:cNvPr>
          <p:cNvSpPr>
            <a:spLocks noGrp="1"/>
          </p:cNvSpPr>
          <p:nvPr>
            <p:ph type="title"/>
          </p:nvPr>
        </p:nvSpPr>
        <p:spPr>
          <a:xfrm>
            <a:off x="913795" y="845388"/>
            <a:ext cx="3596420" cy="979016"/>
          </a:xfrm>
        </p:spPr>
        <p:txBody>
          <a:bodyPr vert="horz" lIns="91440" tIns="45720" rIns="91440" bIns="45720" rtlCol="0" anchor="b">
            <a:normAutofit/>
          </a:bodyPr>
          <a:lstStyle/>
          <a:p>
            <a:pPr algn="l"/>
            <a:br>
              <a:rPr lang="en-US" sz="2400"/>
            </a:br>
            <a:r>
              <a:rPr lang="en-US" sz="2400"/>
              <a:t>Logistic Regression</a:t>
            </a:r>
          </a:p>
        </p:txBody>
      </p:sp>
      <p:sp>
        <p:nvSpPr>
          <p:cNvPr id="7" name="TextBox 6">
            <a:extLst>
              <a:ext uri="{FF2B5EF4-FFF2-40B4-BE49-F238E27FC236}">
                <a16:creationId xmlns:a16="http://schemas.microsoft.com/office/drawing/2014/main" id="{58893BD2-145A-E741-9406-6E518D591086}"/>
              </a:ext>
            </a:extLst>
          </p:cNvPr>
          <p:cNvSpPr txBox="1"/>
          <p:nvPr/>
        </p:nvSpPr>
        <p:spPr>
          <a:xfrm>
            <a:off x="913795" y="1968237"/>
            <a:ext cx="3531684" cy="3679189"/>
          </a:xfrm>
          <a:prstGeom prst="rect">
            <a:avLst/>
          </a:prstGeom>
        </p:spPr>
        <p:txBody>
          <a:bodyPr vert="horz" lIns="91440" tIns="45720" rIns="91440" bIns="45720" rtlCol="0" anchor="t">
            <a:normAutofit/>
          </a:bodyPr>
          <a:lstStyle/>
          <a:p>
            <a:pPr defTabSz="457200">
              <a:lnSpc>
                <a:spcPct val="90000"/>
              </a:lnSpc>
              <a:spcBef>
                <a:spcPct val="20000"/>
              </a:spcBef>
              <a:spcAft>
                <a:spcPts val="600"/>
              </a:spcAft>
              <a:buClr>
                <a:schemeClr val="tx2"/>
              </a:buClr>
              <a:buSzPct val="70000"/>
              <a:buFont typeface="Wingdings 2" charset="2"/>
            </a:pPr>
            <a:r>
              <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Logistic Regression Analysis to  determine the dependency of Y categorical variable (opened term deposit or not) on the various x variables.</a:t>
            </a:r>
          </a:p>
          <a:p>
            <a:pPr defTabSz="457200">
              <a:lnSpc>
                <a:spcPct val="90000"/>
              </a:lnSpc>
              <a:spcBef>
                <a:spcPct val="20000"/>
              </a:spcBef>
              <a:spcAft>
                <a:spcPts val="600"/>
              </a:spcAft>
              <a:buClr>
                <a:schemeClr val="tx2"/>
              </a:buClr>
              <a:buSzPct val="70000"/>
              <a:buFont typeface="Wingdings 2" charset="2"/>
            </a:pPr>
            <a:endPar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defTabSz="457200">
              <a:lnSpc>
                <a:spcPct val="90000"/>
              </a:lnSpc>
              <a:spcBef>
                <a:spcPct val="20000"/>
              </a:spcBef>
              <a:spcAft>
                <a:spcPts val="600"/>
              </a:spcAft>
              <a:buClr>
                <a:schemeClr val="tx2"/>
              </a:buClr>
              <a:buSzPct val="70000"/>
              <a:buFont typeface="Wingdings 2" charset="2"/>
              <a:buChar char="•"/>
            </a:pPr>
            <a:r>
              <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Campaign, </a:t>
            </a:r>
            <a:r>
              <a:rPr lang="en-US" sz="11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pdays</a:t>
            </a:r>
            <a:r>
              <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(no of days since last contacted), loan, housing, balance, retired, management, marital status, duration, education, outcome of the previous marketing campaign is statistically significant.</a:t>
            </a:r>
          </a:p>
          <a:p>
            <a:pPr defTabSz="457200">
              <a:lnSpc>
                <a:spcPct val="90000"/>
              </a:lnSpc>
              <a:spcBef>
                <a:spcPct val="20000"/>
              </a:spcBef>
              <a:spcAft>
                <a:spcPts val="600"/>
              </a:spcAft>
              <a:buClr>
                <a:schemeClr val="tx2"/>
              </a:buClr>
              <a:buSzPct val="70000"/>
              <a:buFont typeface="Wingdings 2" charset="2"/>
            </a:pPr>
            <a:endPar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defTabSz="457200">
              <a:lnSpc>
                <a:spcPct val="90000"/>
              </a:lnSpc>
              <a:spcBef>
                <a:spcPct val="20000"/>
              </a:spcBef>
              <a:spcAft>
                <a:spcPts val="600"/>
              </a:spcAft>
              <a:buClr>
                <a:schemeClr val="tx2"/>
              </a:buClr>
              <a:buSzPct val="70000"/>
              <a:buFont typeface="Wingdings 2" charset="2"/>
              <a:buChar char="•"/>
            </a:pPr>
            <a:r>
              <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From the exploratory data analysis and regression analysis we conclude that marketing campaigns, jobs(management, retired),loans, balance of the individual are the most important and distinguishing features</a:t>
            </a:r>
          </a:p>
          <a:p>
            <a:pPr marL="285750" indent="-285750" defTabSz="457200">
              <a:lnSpc>
                <a:spcPct val="90000"/>
              </a:lnSpc>
              <a:spcBef>
                <a:spcPct val="20000"/>
              </a:spcBef>
              <a:spcAft>
                <a:spcPts val="600"/>
              </a:spcAft>
              <a:buClr>
                <a:schemeClr val="tx2"/>
              </a:buClr>
              <a:buSzPct val="70000"/>
              <a:buFont typeface="Wingdings 2" charset="2"/>
              <a:buChar char="•"/>
            </a:pPr>
            <a:endPar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defTabSz="457200">
              <a:lnSpc>
                <a:spcPct val="90000"/>
              </a:lnSpc>
              <a:spcBef>
                <a:spcPct val="20000"/>
              </a:spcBef>
              <a:spcAft>
                <a:spcPts val="600"/>
              </a:spcAft>
              <a:buClr>
                <a:schemeClr val="tx2"/>
              </a:buClr>
              <a:buSzPct val="70000"/>
              <a:buFont typeface="Wingdings 2" charset="2"/>
              <a:buChar char="•"/>
            </a:pPr>
            <a:r>
              <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Example – If a person has a loan, the probability of opening a term deposit decreases by 0.400 unit.</a:t>
            </a:r>
          </a:p>
          <a:p>
            <a:pPr marL="285750" indent="-285750" defTabSz="457200">
              <a:lnSpc>
                <a:spcPct val="90000"/>
              </a:lnSpc>
              <a:spcBef>
                <a:spcPct val="20000"/>
              </a:spcBef>
              <a:spcAft>
                <a:spcPts val="600"/>
              </a:spcAft>
              <a:buClr>
                <a:schemeClr val="tx2"/>
              </a:buClr>
              <a:buSzPct val="70000"/>
              <a:buFont typeface="Wingdings 2" charset="2"/>
              <a:buChar char="•"/>
            </a:pPr>
            <a:endPar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defTabSz="457200">
              <a:lnSpc>
                <a:spcPct val="90000"/>
              </a:lnSpc>
              <a:spcBef>
                <a:spcPct val="20000"/>
              </a:spcBef>
              <a:spcAft>
                <a:spcPts val="600"/>
              </a:spcAft>
              <a:buClr>
                <a:schemeClr val="tx2"/>
              </a:buClr>
              <a:buSzPct val="70000"/>
              <a:buFont typeface="Wingdings 2" charset="2"/>
              <a:buChar char="•"/>
            </a:pPr>
            <a:endPar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pPr>
            <a:endPar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12" name="Picture 11">
            <a:extLst>
              <a:ext uri="{FF2B5EF4-FFF2-40B4-BE49-F238E27FC236}">
                <a16:creationId xmlns:a16="http://schemas.microsoft.com/office/drawing/2014/main" id="{33FBB7BC-FFF3-9743-A2E9-58AD9B9DF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8213" y="133652"/>
            <a:ext cx="3633787" cy="2834353"/>
          </a:xfrm>
          <a:prstGeom prst="rect">
            <a:avLst/>
          </a:prstGeom>
        </p:spPr>
      </p:pic>
      <p:pic>
        <p:nvPicPr>
          <p:cNvPr id="4" name="Content Placeholder 3">
            <a:extLst>
              <a:ext uri="{FF2B5EF4-FFF2-40B4-BE49-F238E27FC236}">
                <a16:creationId xmlns:a16="http://schemas.microsoft.com/office/drawing/2014/main" id="{8944CBCC-81D7-8E42-8A8A-73E34FF2065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06104" y="3170660"/>
            <a:ext cx="5169002" cy="3553688"/>
          </a:xfrm>
          <a:prstGeom prst="rect">
            <a:avLst/>
          </a:prstGeom>
        </p:spPr>
      </p:pic>
    </p:spTree>
    <p:extLst>
      <p:ext uri="{BB962C8B-B14F-4D97-AF65-F5344CB8AC3E}">
        <p14:creationId xmlns:p14="http://schemas.microsoft.com/office/powerpoint/2010/main" val="800302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1CECBC2-94A9-4F32-B8C5-B0962A33C2E5}"/>
              </a:ext>
            </a:extLst>
          </p:cNvPr>
          <p:cNvSpPr>
            <a:spLocks noGrp="1"/>
          </p:cNvSpPr>
          <p:nvPr>
            <p:ph type="title"/>
          </p:nvPr>
        </p:nvSpPr>
        <p:spPr>
          <a:xfrm>
            <a:off x="1039905" y="845387"/>
            <a:ext cx="3470310" cy="1066689"/>
          </a:xfrm>
        </p:spPr>
        <p:txBody>
          <a:bodyPr anchor="b">
            <a:normAutofit/>
          </a:bodyPr>
          <a:lstStyle/>
          <a:p>
            <a:pPr algn="l"/>
            <a:r>
              <a:rPr lang="en-US" sz="2400"/>
              <a:t>Classification Model</a:t>
            </a:r>
          </a:p>
        </p:txBody>
      </p:sp>
      <p:sp>
        <p:nvSpPr>
          <p:cNvPr id="15" name="Content Placeholder 2">
            <a:extLst>
              <a:ext uri="{FF2B5EF4-FFF2-40B4-BE49-F238E27FC236}">
                <a16:creationId xmlns:a16="http://schemas.microsoft.com/office/drawing/2014/main" id="{953200BD-6CD3-47A9-8C78-2BBFF30BA57A}"/>
              </a:ext>
            </a:extLst>
          </p:cNvPr>
          <p:cNvSpPr>
            <a:spLocks noGrp="1"/>
          </p:cNvSpPr>
          <p:nvPr>
            <p:ph idx="1"/>
          </p:nvPr>
        </p:nvSpPr>
        <p:spPr>
          <a:xfrm>
            <a:off x="1039905" y="2147862"/>
            <a:ext cx="3405573" cy="3499563"/>
          </a:xfrm>
        </p:spPr>
        <p:txBody>
          <a:bodyPr anchor="t">
            <a:normAutofit/>
          </a:bodyPr>
          <a:lstStyle/>
          <a:p>
            <a:pPr>
              <a:lnSpc>
                <a:spcPct val="100000"/>
              </a:lnSpc>
            </a:pPr>
            <a:r>
              <a:rPr lang="en-US" sz="1500">
                <a:effectLst/>
              </a:rPr>
              <a:t>Orange is used as the data mining tool.</a:t>
            </a:r>
          </a:p>
          <a:p>
            <a:pPr>
              <a:lnSpc>
                <a:spcPct val="100000"/>
              </a:lnSpc>
            </a:pPr>
            <a:r>
              <a:rPr lang="en-US" sz="1500">
                <a:effectLst/>
              </a:rPr>
              <a:t>Data sampling technique – Random (70:30)</a:t>
            </a:r>
          </a:p>
          <a:p>
            <a:pPr>
              <a:lnSpc>
                <a:spcPct val="100000"/>
              </a:lnSpc>
            </a:pPr>
            <a:r>
              <a:rPr lang="en-US" sz="1500">
                <a:effectLst/>
              </a:rPr>
              <a:t>70- Training Data set, 30 –Test Data Set</a:t>
            </a:r>
          </a:p>
          <a:p>
            <a:pPr>
              <a:lnSpc>
                <a:spcPct val="100000"/>
              </a:lnSpc>
            </a:pPr>
            <a:r>
              <a:rPr lang="en-US" sz="1500" b="1">
                <a:effectLst/>
              </a:rPr>
              <a:t>Cross-Validation</a:t>
            </a:r>
            <a:r>
              <a:rPr lang="en-US" sz="1500">
                <a:effectLst/>
              </a:rPr>
              <a:t> with 10 folds.(to avoid over-fitting of the data).</a:t>
            </a:r>
          </a:p>
          <a:p>
            <a:pPr>
              <a:lnSpc>
                <a:spcPct val="100000"/>
              </a:lnSpc>
            </a:pPr>
            <a:r>
              <a:rPr lang="en-US" sz="1500">
                <a:effectLst/>
              </a:rPr>
              <a:t>This algorithm will iterate through all the training and test sets and the main purpose of this is to grab the overall pattern of the data.</a:t>
            </a:r>
          </a:p>
        </p:txBody>
      </p:sp>
      <p:pic>
        <p:nvPicPr>
          <p:cNvPr id="4" name="Picture 3">
            <a:extLst>
              <a:ext uri="{FF2B5EF4-FFF2-40B4-BE49-F238E27FC236}">
                <a16:creationId xmlns:a16="http://schemas.microsoft.com/office/drawing/2014/main" id="{6BC968D8-EBFF-C947-9FC4-67D8BD6EF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611" y="1362175"/>
            <a:ext cx="6716924" cy="4517131"/>
          </a:xfrm>
          <a:prstGeom prst="rect">
            <a:avLst/>
          </a:prstGeom>
        </p:spPr>
      </p:pic>
    </p:spTree>
    <p:extLst>
      <p:ext uri="{BB962C8B-B14F-4D97-AF65-F5344CB8AC3E}">
        <p14:creationId xmlns:p14="http://schemas.microsoft.com/office/powerpoint/2010/main" val="183259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1CECBC2-94A9-4F32-B8C5-B0962A33C2E5}"/>
              </a:ext>
            </a:extLst>
          </p:cNvPr>
          <p:cNvSpPr>
            <a:spLocks noGrp="1"/>
          </p:cNvSpPr>
          <p:nvPr>
            <p:ph type="title"/>
          </p:nvPr>
        </p:nvSpPr>
        <p:spPr>
          <a:xfrm>
            <a:off x="913795" y="845388"/>
            <a:ext cx="3596420" cy="979016"/>
          </a:xfrm>
        </p:spPr>
        <p:txBody>
          <a:bodyPr anchor="b">
            <a:normAutofit/>
          </a:bodyPr>
          <a:lstStyle/>
          <a:p>
            <a:pPr algn="l"/>
            <a:r>
              <a:rPr lang="en-US" sz="2400"/>
              <a:t>Classification Model</a:t>
            </a:r>
          </a:p>
        </p:txBody>
      </p:sp>
      <p:sp>
        <p:nvSpPr>
          <p:cNvPr id="15" name="Content Placeholder 2">
            <a:extLst>
              <a:ext uri="{FF2B5EF4-FFF2-40B4-BE49-F238E27FC236}">
                <a16:creationId xmlns:a16="http://schemas.microsoft.com/office/drawing/2014/main" id="{953200BD-6CD3-47A9-8C78-2BBFF30BA57A}"/>
              </a:ext>
            </a:extLst>
          </p:cNvPr>
          <p:cNvSpPr>
            <a:spLocks noGrp="1"/>
          </p:cNvSpPr>
          <p:nvPr>
            <p:ph idx="1"/>
          </p:nvPr>
        </p:nvSpPr>
        <p:spPr>
          <a:xfrm>
            <a:off x="913795" y="1968237"/>
            <a:ext cx="3531684" cy="3679189"/>
          </a:xfrm>
        </p:spPr>
        <p:txBody>
          <a:bodyPr anchor="t">
            <a:noAutofit/>
          </a:bodyPr>
          <a:lstStyle/>
          <a:p>
            <a:pPr>
              <a:lnSpc>
                <a:spcPct val="90000"/>
              </a:lnSpc>
            </a:pPr>
            <a:r>
              <a:rPr lang="en-US" sz="1400" dirty="0">
                <a:effectLst/>
                <a:cs typeface="Times New Roman" panose="02020603050405020304" pitchFamily="18" charset="0"/>
              </a:rPr>
              <a:t>Prediction algorithm used to predict the classification accuracy of opening a term deposit for the test data.</a:t>
            </a:r>
          </a:p>
          <a:p>
            <a:pPr lvl="1">
              <a:lnSpc>
                <a:spcPct val="90000"/>
              </a:lnSpc>
            </a:pPr>
            <a:r>
              <a:rPr lang="en-US" sz="1400" dirty="0">
                <a:effectLst/>
                <a:cs typeface="Times New Roman" panose="02020603050405020304" pitchFamily="18" charset="0"/>
              </a:rPr>
              <a:t>Models Used -</a:t>
            </a:r>
            <a:r>
              <a:rPr lang="en-US" sz="1400" b="1" dirty="0">
                <a:effectLst/>
                <a:cs typeface="Times New Roman" panose="02020603050405020304" pitchFamily="18" charset="0"/>
              </a:rPr>
              <a:t>Decision Tree, Random Forest, Naïve Bayes, Neural network, Random Forest, AdaBoost</a:t>
            </a:r>
          </a:p>
          <a:p>
            <a:pPr lvl="1">
              <a:lnSpc>
                <a:spcPct val="90000"/>
              </a:lnSpc>
            </a:pPr>
            <a:r>
              <a:rPr lang="en-US" sz="1400" dirty="0">
                <a:effectLst/>
                <a:cs typeface="Times New Roman" panose="02020603050405020304" pitchFamily="18" charset="0"/>
              </a:rPr>
              <a:t>The classification accuracy is highest for </a:t>
            </a:r>
            <a:r>
              <a:rPr lang="en-US" sz="1400" b="1" dirty="0">
                <a:effectLst/>
                <a:cs typeface="Times New Roman" panose="02020603050405020304" pitchFamily="18" charset="0"/>
              </a:rPr>
              <a:t>AdaBoost</a:t>
            </a:r>
            <a:r>
              <a:rPr lang="en-US" sz="1400" dirty="0">
                <a:effectLst/>
                <a:cs typeface="Times New Roman" panose="02020603050405020304" pitchFamily="18" charset="0"/>
              </a:rPr>
              <a:t> followed by </a:t>
            </a:r>
            <a:r>
              <a:rPr lang="en-US" sz="1400" b="1" dirty="0">
                <a:effectLst/>
                <a:cs typeface="Times New Roman" panose="02020603050405020304" pitchFamily="18" charset="0"/>
              </a:rPr>
              <a:t>Random Forest</a:t>
            </a:r>
            <a:r>
              <a:rPr lang="en-US" sz="1400" dirty="0">
                <a:effectLst/>
                <a:cs typeface="Times New Roman" panose="02020603050405020304" pitchFamily="18" charset="0"/>
              </a:rPr>
              <a:t>.</a:t>
            </a:r>
          </a:p>
          <a:p>
            <a:pPr lvl="1">
              <a:lnSpc>
                <a:spcPct val="90000"/>
              </a:lnSpc>
            </a:pPr>
            <a:r>
              <a:rPr lang="en-US" sz="1400" dirty="0">
                <a:effectLst/>
                <a:cs typeface="Times New Roman" panose="02020603050405020304" pitchFamily="18" charset="0"/>
              </a:rPr>
              <a:t>The </a:t>
            </a:r>
            <a:r>
              <a:rPr lang="en-US" sz="1400" b="1" dirty="0">
                <a:effectLst/>
                <a:cs typeface="Times New Roman" panose="02020603050405020304" pitchFamily="18" charset="0"/>
              </a:rPr>
              <a:t>ROC curve</a:t>
            </a:r>
            <a:r>
              <a:rPr lang="en-US" sz="1400" dirty="0">
                <a:effectLst/>
                <a:cs typeface="Times New Roman" panose="02020603050405020304" pitchFamily="18" charset="0"/>
              </a:rPr>
              <a:t> tells us how well our classifier is classifying between term deposit subscriptions (True Positives) and non-term deposit subscriptions.</a:t>
            </a:r>
          </a:p>
          <a:p>
            <a:pPr lvl="1">
              <a:lnSpc>
                <a:spcPct val="90000"/>
              </a:lnSpc>
            </a:pPr>
            <a:r>
              <a:rPr lang="en-US" sz="1400" dirty="0">
                <a:effectLst/>
                <a:cs typeface="Times New Roman" panose="02020603050405020304" pitchFamily="18" charset="0"/>
              </a:rPr>
              <a:t>Y-axis – True Positives Rate</a:t>
            </a:r>
          </a:p>
          <a:p>
            <a:pPr lvl="1">
              <a:lnSpc>
                <a:spcPct val="90000"/>
              </a:lnSpc>
            </a:pPr>
            <a:r>
              <a:rPr lang="en-US" sz="1400" dirty="0">
                <a:effectLst/>
                <a:cs typeface="Times New Roman" panose="02020603050405020304" pitchFamily="18" charset="0"/>
              </a:rPr>
              <a:t>X -axis – False Positives Rate</a:t>
            </a:r>
          </a:p>
        </p:txBody>
      </p:sp>
      <p:pic>
        <p:nvPicPr>
          <p:cNvPr id="13" name="Picture 12">
            <a:extLst>
              <a:ext uri="{FF2B5EF4-FFF2-40B4-BE49-F238E27FC236}">
                <a16:creationId xmlns:a16="http://schemas.microsoft.com/office/drawing/2014/main" id="{BC4E9025-5C19-6647-A9DE-83B6995A1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6573" y="2521151"/>
            <a:ext cx="6592027" cy="3988176"/>
          </a:xfrm>
          <a:prstGeom prst="rect">
            <a:avLst/>
          </a:prstGeom>
        </p:spPr>
      </p:pic>
      <p:pic>
        <p:nvPicPr>
          <p:cNvPr id="9" name="Picture 8">
            <a:extLst>
              <a:ext uri="{FF2B5EF4-FFF2-40B4-BE49-F238E27FC236}">
                <a16:creationId xmlns:a16="http://schemas.microsoft.com/office/drawing/2014/main" id="{F84C824E-A60C-504B-A881-5E96CA017C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9504" y="369485"/>
            <a:ext cx="4383190" cy="1862853"/>
          </a:xfrm>
          <a:prstGeom prst="rect">
            <a:avLst/>
          </a:prstGeom>
        </p:spPr>
      </p:pic>
    </p:spTree>
    <p:extLst>
      <p:ext uri="{BB962C8B-B14F-4D97-AF65-F5344CB8AC3E}">
        <p14:creationId xmlns:p14="http://schemas.microsoft.com/office/powerpoint/2010/main" val="2983097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6BFDE1D-7243-A649-80CC-11DB6253B957}"/>
              </a:ext>
            </a:extLst>
          </p:cNvPr>
          <p:cNvPicPr>
            <a:picLocks noChangeAspect="1"/>
          </p:cNvPicPr>
          <p:nvPr/>
        </p:nvPicPr>
        <p:blipFill rotWithShape="1">
          <a:blip r:embed="rId3">
            <a:extLst>
              <a:ext uri="{28A0092B-C50C-407E-A947-70E740481C1C}">
                <a14:useLocalDpi xmlns:a14="http://schemas.microsoft.com/office/drawing/2010/main" val="0"/>
              </a:ext>
            </a:extLst>
          </a:blip>
          <a:srcRect l="6051" r="257" b="2"/>
          <a:stretch/>
        </p:blipFill>
        <p:spPr>
          <a:xfrm>
            <a:off x="-8622" y="10"/>
            <a:ext cx="6096000" cy="3383270"/>
          </a:xfrm>
          <a:prstGeom prst="rect">
            <a:avLst/>
          </a:prstGeom>
        </p:spPr>
      </p:pic>
      <p:pic>
        <p:nvPicPr>
          <p:cNvPr id="4" name="Picture 3">
            <a:extLst>
              <a:ext uri="{FF2B5EF4-FFF2-40B4-BE49-F238E27FC236}">
                <a16:creationId xmlns:a16="http://schemas.microsoft.com/office/drawing/2014/main" id="{D80F92FD-8E8F-FB4E-BAB3-DBA7ECCE6DC5}"/>
              </a:ext>
            </a:extLst>
          </p:cNvPr>
          <p:cNvPicPr>
            <a:picLocks noChangeAspect="1"/>
          </p:cNvPicPr>
          <p:nvPr/>
        </p:nvPicPr>
        <p:blipFill rotWithShape="1">
          <a:blip r:embed="rId4">
            <a:extLst>
              <a:ext uri="{28A0092B-C50C-407E-A947-70E740481C1C}">
                <a14:useLocalDpi xmlns:a14="http://schemas.microsoft.com/office/drawing/2010/main" val="0"/>
              </a:ext>
            </a:extLst>
          </a:blip>
          <a:srcRect r="1779" b="1"/>
          <a:stretch/>
        </p:blipFill>
        <p:spPr>
          <a:xfrm>
            <a:off x="-10647" y="3429000"/>
            <a:ext cx="6096000" cy="3429000"/>
          </a:xfrm>
          <a:prstGeom prst="rect">
            <a:avLst/>
          </a:prstGeom>
        </p:spPr>
      </p:pic>
      <p:pic>
        <p:nvPicPr>
          <p:cNvPr id="22" name="Picture 21">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1CECBC2-94A9-4F32-B8C5-B0962A33C2E5}"/>
              </a:ext>
            </a:extLst>
          </p:cNvPr>
          <p:cNvSpPr>
            <a:spLocks noGrp="1"/>
          </p:cNvSpPr>
          <p:nvPr>
            <p:ph type="title"/>
          </p:nvPr>
        </p:nvSpPr>
        <p:spPr>
          <a:xfrm>
            <a:off x="6900493" y="609600"/>
            <a:ext cx="4538124" cy="970450"/>
          </a:xfrm>
        </p:spPr>
        <p:txBody>
          <a:bodyPr anchor="b">
            <a:normAutofit/>
          </a:bodyPr>
          <a:lstStyle/>
          <a:p>
            <a:pPr algn="l"/>
            <a:r>
              <a:rPr lang="en-US" sz="3200"/>
              <a:t>Statistical Analysis</a:t>
            </a:r>
          </a:p>
        </p:txBody>
      </p:sp>
      <p:sp>
        <p:nvSpPr>
          <p:cNvPr id="15" name="Content Placeholder 2">
            <a:extLst>
              <a:ext uri="{FF2B5EF4-FFF2-40B4-BE49-F238E27FC236}">
                <a16:creationId xmlns:a16="http://schemas.microsoft.com/office/drawing/2014/main" id="{953200BD-6CD3-47A9-8C78-2BBFF30BA57A}"/>
              </a:ext>
            </a:extLst>
          </p:cNvPr>
          <p:cNvSpPr>
            <a:spLocks noGrp="1"/>
          </p:cNvSpPr>
          <p:nvPr>
            <p:ph idx="1"/>
          </p:nvPr>
        </p:nvSpPr>
        <p:spPr>
          <a:xfrm>
            <a:off x="6900493" y="1732449"/>
            <a:ext cx="4403596" cy="4058751"/>
          </a:xfrm>
        </p:spPr>
        <p:txBody>
          <a:bodyPr anchor="t">
            <a:normAutofit/>
          </a:bodyPr>
          <a:lstStyle/>
          <a:p>
            <a:r>
              <a:rPr lang="en-US" sz="1600" b="1" dirty="0">
                <a:effectLst/>
                <a:cs typeface="Times New Roman" panose="02020603050405020304" pitchFamily="18" charset="0"/>
              </a:rPr>
              <a:t>Correlation Matrix </a:t>
            </a:r>
            <a:r>
              <a:rPr lang="en-US" sz="1600" dirty="0">
                <a:effectLst/>
                <a:cs typeface="Times New Roman" panose="02020603050405020304" pitchFamily="18" charset="0"/>
              </a:rPr>
              <a:t>–With Orange data mining tool we tried to look into the numeric variables in the dataset that correlate with each other.</a:t>
            </a:r>
          </a:p>
          <a:p>
            <a:r>
              <a:rPr lang="en-US" sz="1600" b="1" dirty="0">
                <a:effectLst/>
                <a:cs typeface="Times New Roman" panose="02020603050405020304" pitchFamily="18" charset="0"/>
              </a:rPr>
              <a:t>Heat Map </a:t>
            </a:r>
            <a:r>
              <a:rPr lang="en-US" sz="1600" dirty="0">
                <a:effectLst/>
                <a:cs typeface="Times New Roman" panose="02020603050405020304" pitchFamily="18" charset="0"/>
              </a:rPr>
              <a:t>–Correlation heat map for numerical variables. The values are represented by color: the higher a certain value is, the darker the represented color.</a:t>
            </a:r>
            <a:r>
              <a:rPr lang="en-US" sz="1800" dirty="0">
                <a:effectLst/>
                <a:cs typeface="Times New Roman" panose="02020603050405020304" pitchFamily="18" charset="0"/>
              </a:rPr>
              <a:t> </a:t>
            </a:r>
          </a:p>
          <a:p>
            <a:endParaRPr lang="en-US" sz="18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2514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1CECBC2-94A9-4F32-B8C5-B0962A33C2E5}"/>
              </a:ext>
            </a:extLst>
          </p:cNvPr>
          <p:cNvSpPr>
            <a:spLocks noGrp="1"/>
          </p:cNvSpPr>
          <p:nvPr>
            <p:ph type="title"/>
          </p:nvPr>
        </p:nvSpPr>
        <p:spPr>
          <a:xfrm>
            <a:off x="1021257" y="845388"/>
            <a:ext cx="3488957" cy="1236454"/>
          </a:xfrm>
        </p:spPr>
        <p:txBody>
          <a:bodyPr anchor="ctr">
            <a:normAutofit/>
          </a:bodyPr>
          <a:lstStyle/>
          <a:p>
            <a:pPr algn="l"/>
            <a:r>
              <a:rPr lang="en-US" sz="2800"/>
              <a:t>Statistical Analysis</a:t>
            </a:r>
          </a:p>
        </p:txBody>
      </p:sp>
      <p:sp>
        <p:nvSpPr>
          <p:cNvPr id="15" name="Content Placeholder 2">
            <a:extLst>
              <a:ext uri="{FF2B5EF4-FFF2-40B4-BE49-F238E27FC236}">
                <a16:creationId xmlns:a16="http://schemas.microsoft.com/office/drawing/2014/main" id="{953200BD-6CD3-47A9-8C78-2BBFF30BA57A}"/>
              </a:ext>
            </a:extLst>
          </p:cNvPr>
          <p:cNvSpPr>
            <a:spLocks noGrp="1"/>
          </p:cNvSpPr>
          <p:nvPr>
            <p:ph idx="1"/>
          </p:nvPr>
        </p:nvSpPr>
        <p:spPr>
          <a:xfrm>
            <a:off x="1019345" y="2219864"/>
            <a:ext cx="3426133" cy="3427562"/>
          </a:xfrm>
        </p:spPr>
        <p:txBody>
          <a:bodyPr anchor="t">
            <a:normAutofit/>
          </a:bodyPr>
          <a:lstStyle/>
          <a:p>
            <a:pPr>
              <a:lnSpc>
                <a:spcPct val="100000"/>
              </a:lnSpc>
            </a:pPr>
            <a:r>
              <a:rPr lang="en-US" sz="1300" dirty="0">
                <a:effectLst/>
                <a:cs typeface="Times New Roman" panose="02020603050405020304" pitchFamily="18" charset="0"/>
              </a:rPr>
              <a:t>K-Means Clustering – To group data in clusters. Selected the value of K to determine the number of cluster. Here K=5</a:t>
            </a:r>
          </a:p>
          <a:p>
            <a:pPr>
              <a:lnSpc>
                <a:spcPct val="100000"/>
              </a:lnSpc>
            </a:pPr>
            <a:r>
              <a:rPr lang="en-US" sz="1300" dirty="0">
                <a:effectLst/>
                <a:cs typeface="Times New Roman" panose="02020603050405020304" pitchFamily="18" charset="0"/>
              </a:rPr>
              <a:t>The chart represents that the probability of opening a term deposit is more in a cluster where there is no housing loan. This means that the potential client has financial compromises to pay back its house loan and thus, there is no cash for he or she to subscribe to a term deposit account. </a:t>
            </a:r>
          </a:p>
          <a:p>
            <a:pPr>
              <a:lnSpc>
                <a:spcPct val="100000"/>
              </a:lnSpc>
            </a:pPr>
            <a:r>
              <a:rPr lang="en-US" sz="1300" dirty="0">
                <a:effectLst/>
                <a:cs typeface="Times New Roman" panose="02020603050405020304" pitchFamily="18" charset="0"/>
              </a:rPr>
              <a:t>Target individuals with a higher duration above average- there is a highly likelihood that this target group would open a term deposit account.</a:t>
            </a:r>
          </a:p>
          <a:p>
            <a:pPr marL="36900" indent="0">
              <a:lnSpc>
                <a:spcPct val="100000"/>
              </a:lnSpc>
              <a:buNone/>
            </a:pPr>
            <a:endParaRPr lang="en-US" sz="1300" dirty="0">
              <a:effectLst/>
              <a:latin typeface="Times New Roman" panose="02020603050405020304" pitchFamily="18" charset="0"/>
              <a:cs typeface="Times New Roman" panose="02020603050405020304" pitchFamily="18" charset="0"/>
            </a:endParaRPr>
          </a:p>
          <a:p>
            <a:pPr>
              <a:lnSpc>
                <a:spcPct val="100000"/>
              </a:lnSpc>
            </a:pPr>
            <a:endParaRPr lang="en-US" sz="1300" dirty="0">
              <a:effectLst/>
              <a:latin typeface="Times New Roman" panose="02020603050405020304" pitchFamily="18" charset="0"/>
              <a:cs typeface="Times New Roman" panose="02020603050405020304" pitchFamily="18" charset="0"/>
            </a:endParaRPr>
          </a:p>
          <a:p>
            <a:pPr>
              <a:lnSpc>
                <a:spcPct val="100000"/>
              </a:lnSpc>
            </a:pPr>
            <a:endParaRPr lang="en-US" sz="1300" dirty="0">
              <a:effectLs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08264628-C445-CB45-B49B-06D262A3830F}"/>
              </a:ext>
            </a:extLst>
          </p:cNvPr>
          <p:cNvPicPr>
            <a:picLocks noChangeAspect="1"/>
          </p:cNvPicPr>
          <p:nvPr/>
        </p:nvPicPr>
        <p:blipFill rotWithShape="1">
          <a:blip r:embed="rId3">
            <a:extLst>
              <a:ext uri="{28A0092B-C50C-407E-A947-70E740481C1C}">
                <a14:useLocalDpi xmlns:a14="http://schemas.microsoft.com/office/drawing/2010/main" val="0"/>
              </a:ext>
            </a:extLst>
          </a:blip>
          <a:srcRect l="18127" r="11968" b="3"/>
          <a:stretch/>
        </p:blipFill>
        <p:spPr>
          <a:xfrm>
            <a:off x="5119763" y="266699"/>
            <a:ext cx="3148173" cy="3062289"/>
          </a:xfrm>
          <a:prstGeom prst="rect">
            <a:avLst/>
          </a:prstGeom>
        </p:spPr>
      </p:pic>
      <p:pic>
        <p:nvPicPr>
          <p:cNvPr id="5" name="Picture 4">
            <a:extLst>
              <a:ext uri="{FF2B5EF4-FFF2-40B4-BE49-F238E27FC236}">
                <a16:creationId xmlns:a16="http://schemas.microsoft.com/office/drawing/2014/main" id="{5A213B5C-01E1-E54C-84B8-5EC6206EED0B}"/>
              </a:ext>
            </a:extLst>
          </p:cNvPr>
          <p:cNvPicPr>
            <a:picLocks noChangeAspect="1"/>
          </p:cNvPicPr>
          <p:nvPr/>
        </p:nvPicPr>
        <p:blipFill rotWithShape="1">
          <a:blip r:embed="rId4">
            <a:extLst>
              <a:ext uri="{28A0092B-C50C-407E-A947-70E740481C1C}">
                <a14:useLocalDpi xmlns:a14="http://schemas.microsoft.com/office/drawing/2010/main" val="0"/>
              </a:ext>
            </a:extLst>
          </a:blip>
          <a:srcRect l="27637" r="24878"/>
          <a:stretch/>
        </p:blipFill>
        <p:spPr>
          <a:xfrm>
            <a:off x="5445543" y="3595687"/>
            <a:ext cx="2321216" cy="3214067"/>
          </a:xfrm>
          <a:prstGeom prst="rect">
            <a:avLst/>
          </a:prstGeom>
        </p:spPr>
      </p:pic>
      <p:pic>
        <p:nvPicPr>
          <p:cNvPr id="14" name="Picture 13">
            <a:extLst>
              <a:ext uri="{FF2B5EF4-FFF2-40B4-BE49-F238E27FC236}">
                <a16:creationId xmlns:a16="http://schemas.microsoft.com/office/drawing/2014/main" id="{DAD99A59-EA8D-1347-9A94-8D490E12D0BF}"/>
              </a:ext>
            </a:extLst>
          </p:cNvPr>
          <p:cNvPicPr>
            <a:picLocks noChangeAspect="1"/>
          </p:cNvPicPr>
          <p:nvPr/>
        </p:nvPicPr>
        <p:blipFill rotWithShape="1">
          <a:blip r:embed="rId5">
            <a:extLst>
              <a:ext uri="{28A0092B-C50C-407E-A947-70E740481C1C}">
                <a14:useLocalDpi xmlns:a14="http://schemas.microsoft.com/office/drawing/2010/main" val="0"/>
              </a:ext>
            </a:extLst>
          </a:blip>
          <a:srcRect r="2" b="12881"/>
          <a:stretch/>
        </p:blipFill>
        <p:spPr>
          <a:xfrm>
            <a:off x="8468417" y="2007395"/>
            <a:ext cx="3719272" cy="2413990"/>
          </a:xfrm>
          <a:prstGeom prst="rect">
            <a:avLst/>
          </a:prstGeom>
        </p:spPr>
      </p:pic>
    </p:spTree>
    <p:extLst>
      <p:ext uri="{BB962C8B-B14F-4D97-AF65-F5344CB8AC3E}">
        <p14:creationId xmlns:p14="http://schemas.microsoft.com/office/powerpoint/2010/main" val="1889690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5BAB7C38-AF9A-43A2-9B1C-F1DEBC80B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676" cy="2108723"/>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CA009D-D507-4BCC-BF06-BFB7FA8442D7}"/>
              </a:ext>
            </a:extLst>
          </p:cNvPr>
          <p:cNvSpPr>
            <a:spLocks noGrp="1"/>
          </p:cNvSpPr>
          <p:nvPr>
            <p:ph type="title"/>
          </p:nvPr>
        </p:nvSpPr>
        <p:spPr>
          <a:xfrm>
            <a:off x="913795" y="609600"/>
            <a:ext cx="10353762" cy="1257300"/>
          </a:xfrm>
        </p:spPr>
        <p:txBody>
          <a:bodyPr>
            <a:normAutofit/>
          </a:bodyPr>
          <a:lstStyle/>
          <a:p>
            <a:r>
              <a:rPr lang="en-US">
                <a:solidFill>
                  <a:srgbClr val="FFFFFF"/>
                </a:solidFill>
              </a:rPr>
              <a:t>Introduction</a:t>
            </a:r>
          </a:p>
        </p:txBody>
      </p:sp>
      <p:pic>
        <p:nvPicPr>
          <p:cNvPr id="26" name="Picture 22">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798" t="2669" r="616"/>
          <a:stretch/>
        </p:blipFill>
        <p:spPr>
          <a:xfrm>
            <a:off x="-5325" y="2049331"/>
            <a:ext cx="12192001" cy="4808669"/>
          </a:xfrm>
          <a:prstGeom prst="rect">
            <a:avLst/>
          </a:prstGeom>
          <a:effectLst>
            <a:innerShdw blurRad="63500" dist="50800" dir="16200000">
              <a:prstClr val="black">
                <a:alpha val="50000"/>
              </a:prstClr>
            </a:innerShdw>
          </a:effectLst>
        </p:spPr>
      </p:pic>
      <p:graphicFrame>
        <p:nvGraphicFramePr>
          <p:cNvPr id="17" name="Content Placeholder 2">
            <a:extLst>
              <a:ext uri="{FF2B5EF4-FFF2-40B4-BE49-F238E27FC236}">
                <a16:creationId xmlns:a16="http://schemas.microsoft.com/office/drawing/2014/main" id="{731821EB-BE41-44B8-9A95-0A0C2463D440}"/>
              </a:ext>
            </a:extLst>
          </p:cNvPr>
          <p:cNvGraphicFramePr>
            <a:graphicFrameLocks noGrp="1"/>
          </p:cNvGraphicFramePr>
          <p:nvPr>
            <p:ph idx="1"/>
            <p:extLst>
              <p:ext uri="{D42A27DB-BD31-4B8C-83A1-F6EECF244321}">
                <p14:modId xmlns:p14="http://schemas.microsoft.com/office/powerpoint/2010/main" val="1191478269"/>
              </p:ext>
            </p:extLst>
          </p:nvPr>
        </p:nvGraphicFramePr>
        <p:xfrm>
          <a:off x="914400" y="2647784"/>
          <a:ext cx="10353675" cy="3143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1914696"/>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1CECBC2-94A9-4F32-B8C5-B0962A33C2E5}"/>
              </a:ext>
            </a:extLst>
          </p:cNvPr>
          <p:cNvSpPr>
            <a:spLocks noGrp="1"/>
          </p:cNvSpPr>
          <p:nvPr>
            <p:ph type="title"/>
          </p:nvPr>
        </p:nvSpPr>
        <p:spPr>
          <a:xfrm>
            <a:off x="1039905" y="845387"/>
            <a:ext cx="3470310" cy="1066689"/>
          </a:xfrm>
        </p:spPr>
        <p:txBody>
          <a:bodyPr anchor="b">
            <a:normAutofit/>
          </a:bodyPr>
          <a:lstStyle/>
          <a:p>
            <a:pPr algn="l"/>
            <a:r>
              <a:rPr lang="en-US" sz="2400"/>
              <a:t>Statistical Analysis</a:t>
            </a:r>
          </a:p>
        </p:txBody>
      </p:sp>
      <p:sp>
        <p:nvSpPr>
          <p:cNvPr id="15" name="Content Placeholder 2">
            <a:extLst>
              <a:ext uri="{FF2B5EF4-FFF2-40B4-BE49-F238E27FC236}">
                <a16:creationId xmlns:a16="http://schemas.microsoft.com/office/drawing/2014/main" id="{953200BD-6CD3-47A9-8C78-2BBFF30BA57A}"/>
              </a:ext>
            </a:extLst>
          </p:cNvPr>
          <p:cNvSpPr>
            <a:spLocks noGrp="1"/>
          </p:cNvSpPr>
          <p:nvPr>
            <p:ph idx="1"/>
          </p:nvPr>
        </p:nvSpPr>
        <p:spPr>
          <a:xfrm>
            <a:off x="1039905" y="2147862"/>
            <a:ext cx="3405573" cy="3499563"/>
          </a:xfrm>
        </p:spPr>
        <p:txBody>
          <a:bodyPr anchor="t">
            <a:normAutofit lnSpcReduction="10000"/>
          </a:bodyPr>
          <a:lstStyle/>
          <a:p>
            <a:r>
              <a:rPr lang="en-US" sz="1600" dirty="0">
                <a:cs typeface="Times New Roman" panose="02020603050405020304" pitchFamily="18" charset="0"/>
              </a:rPr>
              <a:t>Potential clients that were students or retired were the most likely to subscribe to a term deposit</a:t>
            </a:r>
            <a:r>
              <a:rPr lang="en-US" sz="1600" dirty="0"/>
              <a:t>.</a:t>
            </a:r>
            <a:r>
              <a:rPr lang="en-US" sz="1600" dirty="0">
                <a:cs typeface="Times New Roman" panose="02020603050405020304" pitchFamily="18" charset="0"/>
              </a:rPr>
              <a:t> Retired individuals tend to not spend big and are more likely to put their cash to work by lending it to the financial institution.</a:t>
            </a:r>
          </a:p>
          <a:p>
            <a:r>
              <a:rPr lang="en-US" sz="1600" dirty="0">
                <a:cs typeface="Times New Roman" panose="02020603050405020304" pitchFamily="18" charset="0"/>
              </a:rPr>
              <a:t>More the number of contacts made with any customer resulted in probability of increase in opening a term deposit.</a:t>
            </a:r>
            <a:endParaRPr lang="en-US" sz="1600" dirty="0"/>
          </a:p>
          <a:p>
            <a:endParaRPr lang="en-US" sz="1600" dirty="0">
              <a:latin typeface="Times New Roman" panose="02020603050405020304" pitchFamily="18" charset="0"/>
              <a:cs typeface="Times New Roman" panose="02020603050405020304" pitchFamily="18" charset="0"/>
            </a:endParaRPr>
          </a:p>
          <a:p>
            <a:pPr marL="36900" indent="0">
              <a:buNone/>
            </a:pPr>
            <a:endParaRPr lang="en-US" sz="1600" dirty="0">
              <a:effectLst/>
              <a:latin typeface="Times New Roman" panose="02020603050405020304" pitchFamily="18" charset="0"/>
              <a:cs typeface="Times New Roman" panose="02020603050405020304" pitchFamily="18" charset="0"/>
            </a:endParaRPr>
          </a:p>
          <a:p>
            <a:endParaRPr lang="en-US" sz="1600" dirty="0">
              <a:effectLst/>
              <a:latin typeface="Times New Roman" panose="02020603050405020304" pitchFamily="18" charset="0"/>
              <a:cs typeface="Times New Roman" panose="02020603050405020304" pitchFamily="18" charset="0"/>
            </a:endParaRPr>
          </a:p>
          <a:p>
            <a:endParaRPr lang="en-US" sz="1600" dirty="0">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D2E4134-C2CC-4742-B1F6-810FDEF8A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351" y="329797"/>
            <a:ext cx="6161183" cy="2995294"/>
          </a:xfrm>
          <a:prstGeom prst="rect">
            <a:avLst/>
          </a:prstGeom>
        </p:spPr>
      </p:pic>
      <p:pic>
        <p:nvPicPr>
          <p:cNvPr id="5" name="Picture 4">
            <a:extLst>
              <a:ext uri="{FF2B5EF4-FFF2-40B4-BE49-F238E27FC236}">
                <a16:creationId xmlns:a16="http://schemas.microsoft.com/office/drawing/2014/main" id="{20F5DEE0-CA07-E149-A186-3332F5D23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7350" y="3408218"/>
            <a:ext cx="6161183" cy="2945081"/>
          </a:xfrm>
          <a:prstGeom prst="rect">
            <a:avLst/>
          </a:prstGeom>
        </p:spPr>
      </p:pic>
    </p:spTree>
    <p:extLst>
      <p:ext uri="{BB962C8B-B14F-4D97-AF65-F5344CB8AC3E}">
        <p14:creationId xmlns:p14="http://schemas.microsoft.com/office/powerpoint/2010/main" val="3780633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5E2AEF-D730-45FE-B674-6AA53AC5F4CD}"/>
              </a:ext>
            </a:extLst>
          </p:cNvPr>
          <p:cNvSpPr>
            <a:spLocks noGrp="1"/>
          </p:cNvSpPr>
          <p:nvPr>
            <p:ph type="title"/>
          </p:nvPr>
        </p:nvSpPr>
        <p:spPr>
          <a:xfrm>
            <a:off x="829648" y="194474"/>
            <a:ext cx="10353762" cy="1257300"/>
          </a:xfrm>
        </p:spPr>
        <p:txBody>
          <a:bodyPr/>
          <a:lstStyle/>
          <a:p>
            <a:r>
              <a:rPr lang="en-US"/>
              <a:t>Recommendations</a:t>
            </a:r>
            <a:endParaRPr lang="en-US" dirty="0"/>
          </a:p>
        </p:txBody>
      </p:sp>
      <p:sp>
        <p:nvSpPr>
          <p:cNvPr id="15" name="Content Placeholder 2">
            <a:extLst>
              <a:ext uri="{FF2B5EF4-FFF2-40B4-BE49-F238E27FC236}">
                <a16:creationId xmlns:a16="http://schemas.microsoft.com/office/drawing/2014/main" id="{953200BD-6CD3-47A9-8C78-2BBFF30BA57A}"/>
              </a:ext>
            </a:extLst>
          </p:cNvPr>
          <p:cNvSpPr>
            <a:spLocks noGrp="1"/>
          </p:cNvSpPr>
          <p:nvPr>
            <p:ph idx="1"/>
          </p:nvPr>
        </p:nvSpPr>
        <p:spPr>
          <a:xfrm>
            <a:off x="913795" y="1559530"/>
            <a:ext cx="10353762" cy="4768342"/>
          </a:xfrm>
          <a:effectLst/>
        </p:spPr>
        <p:txBody>
          <a:bodyPr anchor="ctr">
            <a:normAutofit fontScale="92500" lnSpcReduction="10000"/>
          </a:bodyPr>
          <a:lstStyle/>
          <a:p>
            <a:pPr marL="342900" marR="0" lvl="0" indent="-342900">
              <a:lnSpc>
                <a:spcPct val="160000"/>
              </a:lnSpc>
              <a:spcBef>
                <a:spcPts val="0"/>
              </a:spcBef>
              <a:spcAft>
                <a:spcPts val="0"/>
              </a:spcAft>
              <a:buFont typeface="Courier New" panose="02070309020205020404" pitchFamily="49" charset="0"/>
              <a:buChar char="o"/>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marketing activities should be increased in the month of March, September, October and December, as we have highest percentage of individuals subscribing to term deposit in those month</a:t>
            </a:r>
          </a:p>
          <a:p>
            <a:pPr marL="342900" marR="0" lvl="0" indent="-342900">
              <a:lnSpc>
                <a:spcPct val="160000"/>
              </a:lnSpc>
              <a:spcBef>
                <a:spcPts val="0"/>
              </a:spcBef>
              <a:spcAft>
                <a:spcPts val="0"/>
              </a:spcAft>
              <a:buFont typeface="Courier New" panose="02070309020205020404" pitchFamily="49" charset="0"/>
              <a:buChar char="o"/>
              <a:tabLst>
                <a:tab pos="4572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60000"/>
              </a:lnSpc>
              <a:spcBef>
                <a:spcPts val="0"/>
              </a:spcBef>
              <a:spcAft>
                <a:spcPts val="0"/>
              </a:spcAft>
              <a:buFont typeface="Courier New" panose="02070309020205020404" pitchFamily="49" charset="0"/>
              <a:buChar char="o"/>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A policy should be implemented that states that no more than 3 calls should be applied to the same potential client in order to save time and effort in getting new potential clients. As data suggest, the more we call the same potential client, the likely he or she will decline to open a term deposit</a:t>
            </a:r>
          </a:p>
          <a:p>
            <a:pPr marL="342900" marR="0" lvl="0" indent="-342900">
              <a:lnSpc>
                <a:spcPct val="160000"/>
              </a:lnSpc>
              <a:spcBef>
                <a:spcPts val="0"/>
              </a:spcBef>
              <a:spcAft>
                <a:spcPts val="0"/>
              </a:spcAft>
              <a:buFont typeface="Courier New" panose="02070309020205020404" pitchFamily="49" charset="0"/>
              <a:buChar char="o"/>
              <a:tabLst>
                <a:tab pos="4572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60000"/>
              </a:lnSpc>
              <a:spcBef>
                <a:spcPts val="0"/>
              </a:spcBef>
              <a:spcAft>
                <a:spcPts val="0"/>
              </a:spcAft>
              <a:buFont typeface="Courier New" panose="02070309020205020404" pitchFamily="49" charset="0"/>
              <a:buChar char="o"/>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Occupation: Not surprisingly, potential clients that were students or retired were the most likely to subscribe to a term deposit. But About 60% of the job roles in the dataset belonged to just three categories, namely admin, blue collar and are subscribing to term deposit. Hence next campaign should consider high percentage subscriber job role as well as the roles highest contributor. The next campaign should take into account both the categories mentioned above to increase the likelihood of increasing the subscription.</a:t>
            </a:r>
          </a:p>
          <a:p>
            <a:pPr marL="36900" indent="0">
              <a:buNone/>
            </a:pPr>
            <a:endParaRPr lang="en-US" dirty="0">
              <a:effectLst/>
            </a:endParaRPr>
          </a:p>
        </p:txBody>
      </p:sp>
    </p:spTree>
    <p:extLst>
      <p:ext uri="{BB962C8B-B14F-4D97-AF65-F5344CB8AC3E}">
        <p14:creationId xmlns:p14="http://schemas.microsoft.com/office/powerpoint/2010/main" val="2902561300"/>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5E2AEF-D730-45FE-B674-6AA53AC5F4CD}"/>
              </a:ext>
            </a:extLst>
          </p:cNvPr>
          <p:cNvSpPr>
            <a:spLocks noGrp="1"/>
          </p:cNvSpPr>
          <p:nvPr>
            <p:ph type="title"/>
          </p:nvPr>
        </p:nvSpPr>
        <p:spPr>
          <a:xfrm>
            <a:off x="842358" y="302230"/>
            <a:ext cx="10353762" cy="1257300"/>
          </a:xfrm>
        </p:spPr>
        <p:txBody>
          <a:bodyPr/>
          <a:lstStyle/>
          <a:p>
            <a:r>
              <a:rPr lang="en-US" dirty="0"/>
              <a:t>Recommendations</a:t>
            </a:r>
          </a:p>
        </p:txBody>
      </p:sp>
      <p:sp>
        <p:nvSpPr>
          <p:cNvPr id="15" name="Content Placeholder 2">
            <a:extLst>
              <a:ext uri="{FF2B5EF4-FFF2-40B4-BE49-F238E27FC236}">
                <a16:creationId xmlns:a16="http://schemas.microsoft.com/office/drawing/2014/main" id="{953200BD-6CD3-47A9-8C78-2BBFF30BA57A}"/>
              </a:ext>
            </a:extLst>
          </p:cNvPr>
          <p:cNvSpPr>
            <a:spLocks noGrp="1"/>
          </p:cNvSpPr>
          <p:nvPr>
            <p:ph idx="1"/>
          </p:nvPr>
        </p:nvSpPr>
        <p:spPr>
          <a:xfrm>
            <a:off x="913795" y="1559530"/>
            <a:ext cx="10353762" cy="4768342"/>
          </a:xfrm>
          <a:effectLst/>
        </p:spPr>
        <p:txBody>
          <a:bodyPr anchor="ctr">
            <a:normAutofit/>
          </a:bodyPr>
          <a:lstStyle/>
          <a:p>
            <a:pPr marL="342900" marR="0" lvl="0" indent="-342900">
              <a:lnSpc>
                <a:spcPct val="160000"/>
              </a:lnSpc>
              <a:spcBef>
                <a:spcPts val="0"/>
              </a:spcBef>
              <a:spcAft>
                <a:spcPts val="0"/>
              </a:spcAft>
              <a:buFont typeface="Courier New" panose="02070309020205020404" pitchFamily="49" charset="0"/>
              <a:buChar char="o"/>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House Loans and Balances : the next marketing campaign should focus on individuals of average and high balances in order to increase the likelihood of subscribing to a term deposit</a:t>
            </a:r>
          </a:p>
          <a:p>
            <a:pPr marL="342900" marR="0" lvl="0" indent="-342900">
              <a:lnSpc>
                <a:spcPct val="160000"/>
              </a:lnSpc>
              <a:spcBef>
                <a:spcPts val="0"/>
              </a:spcBef>
              <a:spcAft>
                <a:spcPts val="0"/>
              </a:spcAft>
              <a:buFont typeface="Courier New" panose="02070309020205020404" pitchFamily="49" charset="0"/>
              <a:buChar char="o"/>
              <a:tabLst>
                <a:tab pos="4572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60000"/>
              </a:lnSpc>
              <a:spcBef>
                <a:spcPts val="0"/>
              </a:spcBef>
              <a:spcAft>
                <a:spcPts val="0"/>
              </a:spcAft>
              <a:buFont typeface="Courier New" panose="02070309020205020404" pitchFamily="49" charset="0"/>
              <a:buChar char="o"/>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  Target individuals with a higher duration (above 375): Target the group that is above average in duration, there is a highly likelihood that this target group would open a term deposit account.</a:t>
            </a:r>
          </a:p>
          <a:p>
            <a:pPr marL="0" marR="0" lvl="0" indent="0">
              <a:lnSpc>
                <a:spcPct val="160000"/>
              </a:lnSpc>
              <a:spcBef>
                <a:spcPts val="0"/>
              </a:spcBef>
              <a:spcAft>
                <a:spcPts val="0"/>
              </a:spcAft>
              <a:buNone/>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60000"/>
              </a:lnSpc>
              <a:spcBef>
                <a:spcPts val="0"/>
              </a:spcBef>
              <a:spcAft>
                <a:spcPts val="800"/>
              </a:spcAft>
              <a:buFont typeface="Courier New" panose="02070309020205020404" pitchFamily="49" charset="0"/>
              <a:buChar char="o"/>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 Develop a Questionnaire : Since duration of the call is the feature that most positively correlates with whether a potential client will open a term deposit or not, by providing an interesting questionnaire for potential clients during the calls the conversation length might increase</a:t>
            </a:r>
          </a:p>
          <a:p>
            <a:pPr marL="36900" indent="0">
              <a:buNone/>
            </a:pPr>
            <a:endParaRPr lang="en-US" dirty="0">
              <a:effectLst/>
            </a:endParaRPr>
          </a:p>
        </p:txBody>
      </p:sp>
    </p:spTree>
    <p:extLst>
      <p:ext uri="{BB962C8B-B14F-4D97-AF65-F5344CB8AC3E}">
        <p14:creationId xmlns:p14="http://schemas.microsoft.com/office/powerpoint/2010/main" val="263044743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6B366-5CF3-406A-8746-E5022DB06F0B}"/>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a:solidFill>
                  <a:schemeClr val="tx1"/>
                </a:solidFill>
              </a:rPr>
              <a:t>Thank you!</a:t>
            </a:r>
          </a:p>
        </p:txBody>
      </p:sp>
      <p:cxnSp>
        <p:nvCxnSpPr>
          <p:cNvPr id="9"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14472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3">
            <a:extLst>
              <a:ext uri="{FF2B5EF4-FFF2-40B4-BE49-F238E27FC236}">
                <a16:creationId xmlns:a16="http://schemas.microsoft.com/office/drawing/2014/main" id="{5BAB7C38-AF9A-43A2-9B1C-F1DEBC80B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676" cy="2108723"/>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CA009D-D507-4BCC-BF06-BFB7FA8442D7}"/>
              </a:ext>
            </a:extLst>
          </p:cNvPr>
          <p:cNvSpPr>
            <a:spLocks noGrp="1"/>
          </p:cNvSpPr>
          <p:nvPr>
            <p:ph type="title"/>
          </p:nvPr>
        </p:nvSpPr>
        <p:spPr>
          <a:xfrm>
            <a:off x="913795" y="609600"/>
            <a:ext cx="10353762" cy="1257300"/>
          </a:xfrm>
        </p:spPr>
        <p:txBody>
          <a:bodyPr>
            <a:normAutofit/>
          </a:bodyPr>
          <a:lstStyle/>
          <a:p>
            <a:r>
              <a:rPr lang="en-US">
                <a:solidFill>
                  <a:srgbClr val="FFFFFF"/>
                </a:solidFill>
                <a:effectLst/>
                <a:latin typeface="Arial" panose="020B0604020202020204" pitchFamily="34" charset="0"/>
                <a:cs typeface="Arial" panose="020B0604020202020204" pitchFamily="34" charset="0"/>
              </a:rPr>
              <a:t>Business problem</a:t>
            </a:r>
          </a:p>
        </p:txBody>
      </p:sp>
      <p:pic>
        <p:nvPicPr>
          <p:cNvPr id="26" name="Picture 25">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798" t="2669" r="616"/>
          <a:stretch/>
        </p:blipFill>
        <p:spPr>
          <a:xfrm>
            <a:off x="-5325" y="2049331"/>
            <a:ext cx="12192001" cy="4808669"/>
          </a:xfrm>
          <a:prstGeom prst="rect">
            <a:avLst/>
          </a:prstGeom>
          <a:effectLst>
            <a:innerShdw blurRad="63500" dist="50800" dir="16200000">
              <a:prstClr val="black">
                <a:alpha val="50000"/>
              </a:prstClr>
            </a:innerShdw>
          </a:effectLst>
        </p:spPr>
      </p:pic>
      <p:graphicFrame>
        <p:nvGraphicFramePr>
          <p:cNvPr id="19" name="Content Placeholder 2">
            <a:extLst>
              <a:ext uri="{FF2B5EF4-FFF2-40B4-BE49-F238E27FC236}">
                <a16:creationId xmlns:a16="http://schemas.microsoft.com/office/drawing/2014/main" id="{6E3922CA-9440-4982-8B8B-E17DAF1D8313}"/>
              </a:ext>
            </a:extLst>
          </p:cNvPr>
          <p:cNvGraphicFramePr/>
          <p:nvPr>
            <p:extLst>
              <p:ext uri="{D42A27DB-BD31-4B8C-83A1-F6EECF244321}">
                <p14:modId xmlns:p14="http://schemas.microsoft.com/office/powerpoint/2010/main" val="1204786739"/>
              </p:ext>
            </p:extLst>
          </p:nvPr>
        </p:nvGraphicFramePr>
        <p:xfrm>
          <a:off x="914400" y="2647784"/>
          <a:ext cx="10353675" cy="3143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075243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009D-D507-4BCC-BF06-BFB7FA8442D7}"/>
              </a:ext>
            </a:extLst>
          </p:cNvPr>
          <p:cNvSpPr>
            <a:spLocks noGrp="1"/>
          </p:cNvSpPr>
          <p:nvPr>
            <p:ph type="title"/>
          </p:nvPr>
        </p:nvSpPr>
        <p:spPr>
          <a:xfrm>
            <a:off x="914400" y="197089"/>
            <a:ext cx="10353762" cy="1257300"/>
          </a:xfrm>
        </p:spPr>
        <p:txBody>
          <a:bodyPr>
            <a:normAutofit/>
          </a:bodyPr>
          <a:lstStyle/>
          <a:p>
            <a:r>
              <a:rPr lang="en-US" sz="3600" dirty="0">
                <a:solidFill>
                  <a:schemeClr val="bg1"/>
                </a:solidFill>
                <a:effectLst/>
              </a:rPr>
              <a:t>Data - Attributes</a:t>
            </a:r>
          </a:p>
        </p:txBody>
      </p:sp>
      <p:graphicFrame>
        <p:nvGraphicFramePr>
          <p:cNvPr id="17" name="Content Placeholder 2">
            <a:extLst>
              <a:ext uri="{FF2B5EF4-FFF2-40B4-BE49-F238E27FC236}">
                <a16:creationId xmlns:a16="http://schemas.microsoft.com/office/drawing/2014/main" id="{2EC140F2-3E10-4017-8DAC-BBC859AF127B}"/>
              </a:ext>
            </a:extLst>
          </p:cNvPr>
          <p:cNvGraphicFramePr>
            <a:graphicFrameLocks noGrp="1"/>
          </p:cNvGraphicFramePr>
          <p:nvPr>
            <p:ph idx="1"/>
            <p:extLst>
              <p:ext uri="{D42A27DB-BD31-4B8C-83A1-F6EECF244321}">
                <p14:modId xmlns:p14="http://schemas.microsoft.com/office/powerpoint/2010/main" val="1384073806"/>
              </p:ext>
            </p:extLst>
          </p:nvPr>
        </p:nvGraphicFramePr>
        <p:xfrm>
          <a:off x="914487" y="2323957"/>
          <a:ext cx="10353675"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C5B8A74D-EF74-421A-B70E-CBC42E1F4C48}"/>
              </a:ext>
            </a:extLst>
          </p:cNvPr>
          <p:cNvSpPr txBox="1"/>
          <p:nvPr/>
        </p:nvSpPr>
        <p:spPr>
          <a:xfrm>
            <a:off x="914400" y="1574418"/>
            <a:ext cx="10353762" cy="646331"/>
          </a:xfrm>
          <a:prstGeom prst="rect">
            <a:avLst/>
          </a:prstGeom>
          <a:noFill/>
        </p:spPr>
        <p:txBody>
          <a:bodyPr wrap="square" rtlCol="0">
            <a:spAutoFit/>
          </a:bodyPr>
          <a:lstStyle/>
          <a:p>
            <a:r>
              <a:rPr lang="en-US" dirty="0">
                <a:solidFill>
                  <a:schemeClr val="bg1"/>
                </a:solidFill>
              </a:rPr>
              <a:t>The dataset has been retrieved from Kaggle and represents the results of marketing campaigns and the time since the last contact with customer.</a:t>
            </a:r>
          </a:p>
        </p:txBody>
      </p:sp>
    </p:spTree>
    <p:extLst>
      <p:ext uri="{BB962C8B-B14F-4D97-AF65-F5344CB8AC3E}">
        <p14:creationId xmlns:p14="http://schemas.microsoft.com/office/powerpoint/2010/main" val="1028773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009D-D507-4BCC-BF06-BFB7FA8442D7}"/>
              </a:ext>
            </a:extLst>
          </p:cNvPr>
          <p:cNvSpPr>
            <a:spLocks noGrp="1"/>
          </p:cNvSpPr>
          <p:nvPr>
            <p:ph type="title"/>
          </p:nvPr>
        </p:nvSpPr>
        <p:spPr/>
        <p:txBody>
          <a:bodyPr/>
          <a:lstStyle/>
          <a:p>
            <a:r>
              <a:rPr lang="en-US" dirty="0">
                <a:solidFill>
                  <a:schemeClr val="bg1"/>
                </a:solidFill>
              </a:rPr>
              <a:t>Stakeholders</a:t>
            </a:r>
          </a:p>
        </p:txBody>
      </p:sp>
      <p:graphicFrame>
        <p:nvGraphicFramePr>
          <p:cNvPr id="17" name="Content Placeholder 2">
            <a:extLst>
              <a:ext uri="{FF2B5EF4-FFF2-40B4-BE49-F238E27FC236}">
                <a16:creationId xmlns:a16="http://schemas.microsoft.com/office/drawing/2014/main" id="{DA05DE04-8C68-4430-810C-E75EE262D8C2}"/>
              </a:ext>
            </a:extLst>
          </p:cNvPr>
          <p:cNvGraphicFramePr>
            <a:graphicFrameLocks noGrp="1"/>
          </p:cNvGraphicFramePr>
          <p:nvPr>
            <p:ph idx="1"/>
            <p:extLst>
              <p:ext uri="{D42A27DB-BD31-4B8C-83A1-F6EECF244321}">
                <p14:modId xmlns:p14="http://schemas.microsoft.com/office/powerpoint/2010/main" val="1694175387"/>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3156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30579BA-22EC-41CB-82B7-65D5DFCA6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dgm="http://schemas.openxmlformats.org/drawingml/2006/diagram" xmlns="" w="9525">
                <a:solidFill>
                  <a:srgbClr val="000000"/>
                </a:solidFill>
                <a:round/>
                <a:headEnd/>
                <a:tailEnd/>
              </a14:hiddenLine>
            </a:ext>
          </a:extLst>
        </p:spPr>
        <p:style>
          <a:lnRef idx="0">
            <a:scrgbClr r="0" g="0" b="0"/>
          </a:lnRef>
          <a:fillRef idx="1003">
            <a:schemeClr val="dk1"/>
          </a:fillRef>
          <a:effectRef idx="0">
            <a:scrgbClr r="0" g="0" b="0"/>
          </a:effectRef>
          <a:fontRef idx="major"/>
        </p:style>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1CECBC2-94A9-4F32-B8C5-B0962A33C2E5}"/>
              </a:ext>
            </a:extLst>
          </p:cNvPr>
          <p:cNvSpPr>
            <a:spLocks noGrp="1"/>
          </p:cNvSpPr>
          <p:nvPr>
            <p:ph type="title"/>
          </p:nvPr>
        </p:nvSpPr>
        <p:spPr>
          <a:xfrm>
            <a:off x="1430370" y="1925444"/>
            <a:ext cx="3228228" cy="3021494"/>
          </a:xfrm>
        </p:spPr>
        <p:txBody>
          <a:bodyPr>
            <a:normAutofit/>
          </a:bodyPr>
          <a:lstStyle/>
          <a:p>
            <a:r>
              <a:rPr lang="en-US">
                <a:solidFill>
                  <a:srgbClr val="FFFFFF"/>
                </a:solidFill>
              </a:rPr>
              <a:t>Exploratory Data analysis</a:t>
            </a:r>
          </a:p>
        </p:txBody>
      </p:sp>
      <p:graphicFrame>
        <p:nvGraphicFramePr>
          <p:cNvPr id="17" name="Content Placeholder 2">
            <a:extLst>
              <a:ext uri="{FF2B5EF4-FFF2-40B4-BE49-F238E27FC236}">
                <a16:creationId xmlns:a16="http://schemas.microsoft.com/office/drawing/2014/main" id="{9D731EB3-87E4-4701-A69B-75CFDE58098C}"/>
              </a:ext>
            </a:extLst>
          </p:cNvPr>
          <p:cNvGraphicFramePr>
            <a:graphicFrameLocks noGrp="1"/>
          </p:cNvGraphicFramePr>
          <p:nvPr>
            <p:ph idx="1"/>
            <p:extLst>
              <p:ext uri="{D42A27DB-BD31-4B8C-83A1-F6EECF244321}">
                <p14:modId xmlns:p14="http://schemas.microsoft.com/office/powerpoint/2010/main" val="428660732"/>
              </p:ext>
            </p:extLst>
          </p:nvPr>
        </p:nvGraphicFramePr>
        <p:xfrm>
          <a:off x="5738160" y="1009816"/>
          <a:ext cx="5459565" cy="4839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994479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A4E0E65-86F8-44AA-8FFC-028FECB36CD4}"/>
              </a:ext>
            </a:extLst>
          </p:cNvPr>
          <p:cNvSpPr txBox="1">
            <a:spLocks/>
          </p:cNvSpPr>
          <p:nvPr/>
        </p:nvSpPr>
        <p:spPr>
          <a:xfrm>
            <a:off x="3185503" y="138362"/>
            <a:ext cx="5889745" cy="927474"/>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3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600" dirty="0">
                <a:solidFill>
                  <a:schemeClr val="bg1"/>
                </a:solidFill>
                <a:effectLst/>
              </a:rPr>
              <a:t>Exploratory data analysis</a:t>
            </a:r>
          </a:p>
        </p:txBody>
      </p:sp>
      <p:pic>
        <p:nvPicPr>
          <p:cNvPr id="5" name="Picture 4">
            <a:extLst>
              <a:ext uri="{FF2B5EF4-FFF2-40B4-BE49-F238E27FC236}">
                <a16:creationId xmlns:a16="http://schemas.microsoft.com/office/drawing/2014/main" id="{7F854435-E648-4270-B9BE-AA8B3081FA35}"/>
              </a:ext>
            </a:extLst>
          </p:cNvPr>
          <p:cNvPicPr/>
          <p:nvPr/>
        </p:nvPicPr>
        <p:blipFill rotWithShape="1">
          <a:blip r:embed="rId3"/>
          <a:srcRect l="4085" t="4571"/>
          <a:stretch/>
        </p:blipFill>
        <p:spPr>
          <a:xfrm>
            <a:off x="2667573" y="1230659"/>
            <a:ext cx="7102069" cy="4255741"/>
          </a:xfrm>
          <a:prstGeom prst="rect">
            <a:avLst/>
          </a:prstGeom>
        </p:spPr>
      </p:pic>
      <p:sp>
        <p:nvSpPr>
          <p:cNvPr id="6" name="TextBox 5">
            <a:extLst>
              <a:ext uri="{FF2B5EF4-FFF2-40B4-BE49-F238E27FC236}">
                <a16:creationId xmlns:a16="http://schemas.microsoft.com/office/drawing/2014/main" id="{F2364656-8E7D-48EE-879C-38C040234236}"/>
              </a:ext>
            </a:extLst>
          </p:cNvPr>
          <p:cNvSpPr txBox="1"/>
          <p:nvPr/>
        </p:nvSpPr>
        <p:spPr>
          <a:xfrm>
            <a:off x="2337563" y="5570365"/>
            <a:ext cx="8243351" cy="318516"/>
          </a:xfrm>
          <a:prstGeom prst="rect">
            <a:avLst/>
          </a:prstGeom>
          <a:solidFill>
            <a:srgbClr val="000000">
              <a:alpha val="50000"/>
            </a:srgbClr>
          </a:solidFill>
          <a:ln>
            <a:noFill/>
          </a:ln>
        </p:spPr>
        <p:txBody>
          <a:bodyPr wrap="square" rtlCol="0">
            <a:normAutofit/>
          </a:bodyPr>
          <a:lstStyle/>
          <a:p>
            <a:pPr algn="ctr"/>
            <a:r>
              <a:rPr lang="en-US" sz="1200" b="1" dirty="0">
                <a:latin typeface="Arial" panose="020B0604020202020204" pitchFamily="34" charset="0"/>
                <a:cs typeface="Arial" panose="020B0604020202020204" pitchFamily="34" charset="0"/>
              </a:rPr>
              <a:t>Campaign calls and responses by month</a:t>
            </a:r>
          </a:p>
        </p:txBody>
      </p:sp>
    </p:spTree>
    <p:extLst>
      <p:ext uri="{BB962C8B-B14F-4D97-AF65-F5344CB8AC3E}">
        <p14:creationId xmlns:p14="http://schemas.microsoft.com/office/powerpoint/2010/main" val="2982376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A4E0E65-86F8-44AA-8FFC-028FECB36CD4}"/>
              </a:ext>
            </a:extLst>
          </p:cNvPr>
          <p:cNvSpPr txBox="1">
            <a:spLocks/>
          </p:cNvSpPr>
          <p:nvPr/>
        </p:nvSpPr>
        <p:spPr>
          <a:xfrm>
            <a:off x="3185503" y="138362"/>
            <a:ext cx="5889745" cy="927474"/>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3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600" dirty="0">
                <a:solidFill>
                  <a:schemeClr val="bg1"/>
                </a:solidFill>
                <a:effectLst/>
              </a:rPr>
              <a:t>Exploratory data analysis</a:t>
            </a:r>
          </a:p>
        </p:txBody>
      </p:sp>
      <p:pic>
        <p:nvPicPr>
          <p:cNvPr id="14" name="Picture 13">
            <a:extLst>
              <a:ext uri="{FF2B5EF4-FFF2-40B4-BE49-F238E27FC236}">
                <a16:creationId xmlns:a16="http://schemas.microsoft.com/office/drawing/2014/main" id="{E75AB19F-8413-43FD-AAF3-F022D96257C2}"/>
              </a:ext>
            </a:extLst>
          </p:cNvPr>
          <p:cNvPicPr>
            <a:picLocks noChangeAspect="1"/>
          </p:cNvPicPr>
          <p:nvPr/>
        </p:nvPicPr>
        <p:blipFill rotWithShape="1">
          <a:blip r:embed="rId3"/>
          <a:srcRect l="29638" t="34988" r="26051" b="24310"/>
          <a:stretch/>
        </p:blipFill>
        <p:spPr>
          <a:xfrm>
            <a:off x="2212759" y="1065836"/>
            <a:ext cx="7192499" cy="4404454"/>
          </a:xfrm>
          <a:prstGeom prst="rect">
            <a:avLst/>
          </a:prstGeom>
        </p:spPr>
      </p:pic>
      <p:sp>
        <p:nvSpPr>
          <p:cNvPr id="15" name="TextBox 14">
            <a:extLst>
              <a:ext uri="{FF2B5EF4-FFF2-40B4-BE49-F238E27FC236}">
                <a16:creationId xmlns:a16="http://schemas.microsoft.com/office/drawing/2014/main" id="{E3356EEE-CC65-4EB2-86D1-C91E57769E00}"/>
              </a:ext>
            </a:extLst>
          </p:cNvPr>
          <p:cNvSpPr txBox="1"/>
          <p:nvPr/>
        </p:nvSpPr>
        <p:spPr>
          <a:xfrm>
            <a:off x="2212760" y="5473648"/>
            <a:ext cx="7261250" cy="318516"/>
          </a:xfrm>
          <a:prstGeom prst="rect">
            <a:avLst/>
          </a:prstGeom>
          <a:solidFill>
            <a:srgbClr val="000000">
              <a:alpha val="50000"/>
            </a:srgbClr>
          </a:solidFill>
          <a:ln>
            <a:noFill/>
          </a:ln>
        </p:spPr>
        <p:txBody>
          <a:bodyPr wrap="square" rtlCol="0">
            <a:normAutofit/>
          </a:bodyPr>
          <a:lstStyle/>
          <a:p>
            <a:pPr algn="ctr"/>
            <a:r>
              <a:rPr lang="en-US" sz="1200" b="1" dirty="0">
                <a:latin typeface="Arial" panose="020B0604020202020204" pitchFamily="34" charset="0"/>
                <a:cs typeface="Arial" panose="020B0604020202020204" pitchFamily="34" charset="0"/>
              </a:rPr>
              <a:t>Number of calls and conversions</a:t>
            </a:r>
          </a:p>
        </p:txBody>
      </p:sp>
    </p:spTree>
    <p:extLst>
      <p:ext uri="{BB962C8B-B14F-4D97-AF65-F5344CB8AC3E}">
        <p14:creationId xmlns:p14="http://schemas.microsoft.com/office/powerpoint/2010/main" val="3897889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A72321-75C2-4939-88B2-6222C1ADCBB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Exploratory data analysis</a:t>
            </a:r>
          </a:p>
        </p:txBody>
      </p:sp>
      <p:sp>
        <p:nvSpPr>
          <p:cNvPr id="10" name="Rectangle 9">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7A66DF5-2100-439F-92ED-ACD079FD8EBA}"/>
              </a:ext>
            </a:extLst>
          </p:cNvPr>
          <p:cNvSpPr txBox="1"/>
          <p:nvPr/>
        </p:nvSpPr>
        <p:spPr>
          <a:xfrm>
            <a:off x="4906807" y="5374140"/>
            <a:ext cx="7164488" cy="318516"/>
          </a:xfrm>
          <a:prstGeom prst="rect">
            <a:avLst/>
          </a:prstGeom>
          <a:solidFill>
            <a:srgbClr val="000000">
              <a:alpha val="50000"/>
            </a:srgbClr>
          </a:solidFill>
          <a:ln>
            <a:noFill/>
          </a:ln>
        </p:spPr>
        <p:txBody>
          <a:bodyPr wrap="square" rtlCol="0">
            <a:normAutofit/>
          </a:bodyPr>
          <a:lstStyle/>
          <a:p>
            <a:pPr algn="ctr">
              <a:lnSpc>
                <a:spcPct val="90000"/>
              </a:lnSpc>
              <a:spcAft>
                <a:spcPts val="600"/>
              </a:spcAft>
            </a:pPr>
            <a:r>
              <a:rPr lang="en-US" sz="1200" b="1" dirty="0">
                <a:solidFill>
                  <a:srgbClr val="FFFFFF"/>
                </a:solidFill>
                <a:latin typeface="Arial" panose="020B0604020202020204" pitchFamily="34" charset="0"/>
                <a:cs typeface="Arial" panose="020B0604020202020204" pitchFamily="34" charset="0"/>
              </a:rPr>
              <a:t>Balance by Month</a:t>
            </a:r>
          </a:p>
        </p:txBody>
      </p:sp>
      <p:pic>
        <p:nvPicPr>
          <p:cNvPr id="15" name="Picture 14">
            <a:extLst>
              <a:ext uri="{FF2B5EF4-FFF2-40B4-BE49-F238E27FC236}">
                <a16:creationId xmlns:a16="http://schemas.microsoft.com/office/drawing/2014/main" id="{4AE80140-9BC7-4413-B95D-FFF75F39D82F}"/>
              </a:ext>
            </a:extLst>
          </p:cNvPr>
          <p:cNvPicPr>
            <a:picLocks noChangeAspect="1"/>
          </p:cNvPicPr>
          <p:nvPr/>
        </p:nvPicPr>
        <p:blipFill rotWithShape="1">
          <a:blip r:embed="rId4"/>
          <a:srcRect l="25228" t="18145" r="37921" b="9774"/>
          <a:stretch/>
        </p:blipFill>
        <p:spPr>
          <a:xfrm>
            <a:off x="4655671" y="488138"/>
            <a:ext cx="7536329" cy="4886002"/>
          </a:xfrm>
          <a:prstGeom prst="rect">
            <a:avLst/>
          </a:prstGeom>
        </p:spPr>
      </p:pic>
    </p:spTree>
    <p:extLst>
      <p:ext uri="{BB962C8B-B14F-4D97-AF65-F5344CB8AC3E}">
        <p14:creationId xmlns:p14="http://schemas.microsoft.com/office/powerpoint/2010/main" val="4302139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LightSeedLeftStep">
      <a:dk1>
        <a:srgbClr val="000000"/>
      </a:dk1>
      <a:lt1>
        <a:srgbClr val="FFFFFF"/>
      </a:lt1>
      <a:dk2>
        <a:srgbClr val="233E36"/>
      </a:dk2>
      <a:lt2>
        <a:srgbClr val="EBEAE6"/>
      </a:lt2>
      <a:accent1>
        <a:srgbClr val="96A2C6"/>
      </a:accent1>
      <a:accent2>
        <a:srgbClr val="7FA7BA"/>
      </a:accent2>
      <a:accent3>
        <a:srgbClr val="82ACA8"/>
      </a:accent3>
      <a:accent4>
        <a:srgbClr val="77AE92"/>
      </a:accent4>
      <a:accent5>
        <a:srgbClr val="81AC84"/>
      </a:accent5>
      <a:accent6>
        <a:srgbClr val="8AAE77"/>
      </a:accent6>
      <a:hlink>
        <a:srgbClr val="908157"/>
      </a:hlink>
      <a:folHlink>
        <a:srgbClr val="848484"/>
      </a:folHlink>
    </a:clrScheme>
    <a:fontScheme name="Slate">
      <a:majorFont>
        <a:latin typeface="Georgia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Dubai"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1189</Words>
  <Application>Microsoft Macintosh PowerPoint</Application>
  <PresentationFormat>Widescreen</PresentationFormat>
  <Paragraphs>135</Paragraphs>
  <Slides>23</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Courier New</vt:lpstr>
      <vt:lpstr>Dubai</vt:lpstr>
      <vt:lpstr>Georgia Pro</vt:lpstr>
      <vt:lpstr>Times New Roman</vt:lpstr>
      <vt:lpstr>Trebuchet MS</vt:lpstr>
      <vt:lpstr>Wingdings 2</vt:lpstr>
      <vt:lpstr>SlateVTI</vt:lpstr>
      <vt:lpstr>Marketing strategies of bank  - Analysis</vt:lpstr>
      <vt:lpstr>Introduction</vt:lpstr>
      <vt:lpstr>Business problem</vt:lpstr>
      <vt:lpstr>Data - Attributes</vt:lpstr>
      <vt:lpstr>Stakeholders</vt:lpstr>
      <vt:lpstr>Exploratory Data analysis</vt:lpstr>
      <vt:lpstr>PowerPoint Presentation</vt:lpstr>
      <vt:lpstr>PowerPoint Presentation</vt:lpstr>
      <vt:lpstr>Exploratory data analysis</vt:lpstr>
      <vt:lpstr>Exploratory data analysis</vt:lpstr>
      <vt:lpstr>PowerPoint Presentation</vt:lpstr>
      <vt:lpstr>PowerPoint Presentation</vt:lpstr>
      <vt:lpstr>Results of Exploratory data analysis</vt:lpstr>
      <vt:lpstr>Constraints to EDA</vt:lpstr>
      <vt:lpstr> Logistic Regression</vt:lpstr>
      <vt:lpstr>Classification Model</vt:lpstr>
      <vt:lpstr>Classification Model</vt:lpstr>
      <vt:lpstr>Statistical Analysis</vt:lpstr>
      <vt:lpstr>Statistical Analysis</vt:lpstr>
      <vt:lpstr>Statistical Analysis</vt:lpstr>
      <vt:lpstr>Recommendations</vt:lpstr>
      <vt:lpstr>Recommendations</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strategies of bank  - Analysis</dc:title>
  <dc:creator>Pratik Satpute</dc:creator>
  <cp:lastModifiedBy>Microsoft Office User</cp:lastModifiedBy>
  <cp:revision>8</cp:revision>
  <dcterms:created xsi:type="dcterms:W3CDTF">2020-06-04T22:45:06Z</dcterms:created>
  <dcterms:modified xsi:type="dcterms:W3CDTF">2020-06-04T23:17:51Z</dcterms:modified>
</cp:coreProperties>
</file>